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3"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85" d="100"/>
          <a:sy n="85" d="100"/>
        </p:scale>
        <p:origin x="408" y="6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87070C-840E-4C74-9CCB-81898E4EB795}" type="doc">
      <dgm:prSet loTypeId="urn:microsoft.com/office/officeart/2005/8/layout/cycle2" loCatId="cycle" qsTypeId="urn:microsoft.com/office/officeart/2005/8/quickstyle/simple1" qsCatId="simple" csTypeId="urn:microsoft.com/office/officeart/2005/8/colors/accent1_2" csCatId="accent1"/>
      <dgm:spPr/>
      <dgm:t>
        <a:bodyPr/>
        <a:lstStyle/>
        <a:p>
          <a:endParaRPr lang="en-US"/>
        </a:p>
      </dgm:t>
    </dgm:pt>
    <dgm:pt modelId="{8DAA4F14-BFF9-45B9-B2C9-D57D87F7582E}">
      <dgm:prSet/>
      <dgm:spPr/>
      <dgm:t>
        <a:bodyPr/>
        <a:lstStyle/>
        <a:p>
          <a:pPr rtl="0"/>
          <a:r>
            <a:rPr lang="en-US" dirty="0"/>
            <a:t>DEMAND</a:t>
          </a:r>
        </a:p>
      </dgm:t>
    </dgm:pt>
    <dgm:pt modelId="{20631905-E440-4E34-9D0B-F6456E4D4927}" type="parTrans" cxnId="{C1237508-447C-44A3-8A50-578C9EC68C62}">
      <dgm:prSet/>
      <dgm:spPr/>
      <dgm:t>
        <a:bodyPr/>
        <a:lstStyle/>
        <a:p>
          <a:endParaRPr lang="en-US"/>
        </a:p>
      </dgm:t>
    </dgm:pt>
    <dgm:pt modelId="{656C3DEE-E8C5-4689-BEB5-F8CE12A0335E}" type="sibTrans" cxnId="{C1237508-447C-44A3-8A50-578C9EC68C62}">
      <dgm:prSet/>
      <dgm:spPr/>
      <dgm:t>
        <a:bodyPr/>
        <a:lstStyle/>
        <a:p>
          <a:endParaRPr lang="en-US"/>
        </a:p>
      </dgm:t>
    </dgm:pt>
    <dgm:pt modelId="{89F0A052-5055-48AE-955A-E11E3410A824}">
      <dgm:prSet/>
      <dgm:spPr/>
      <dgm:t>
        <a:bodyPr/>
        <a:lstStyle/>
        <a:p>
          <a:pPr rtl="0"/>
          <a:r>
            <a:rPr lang="en-US" dirty="0"/>
            <a:t>SUPPLY</a:t>
          </a:r>
        </a:p>
      </dgm:t>
    </dgm:pt>
    <dgm:pt modelId="{A5C4AD4B-88B3-4A7F-8560-0A0EEB5D8FD7}" type="parTrans" cxnId="{85EED955-33D3-44BE-A7C7-F70FC6293EBE}">
      <dgm:prSet/>
      <dgm:spPr/>
      <dgm:t>
        <a:bodyPr/>
        <a:lstStyle/>
        <a:p>
          <a:endParaRPr lang="en-US"/>
        </a:p>
      </dgm:t>
    </dgm:pt>
    <dgm:pt modelId="{D0CA82DB-6F27-4F14-8FD6-62A37DEDFE3E}" type="sibTrans" cxnId="{85EED955-33D3-44BE-A7C7-F70FC6293EBE}">
      <dgm:prSet/>
      <dgm:spPr/>
      <dgm:t>
        <a:bodyPr/>
        <a:lstStyle/>
        <a:p>
          <a:endParaRPr lang="en-US"/>
        </a:p>
      </dgm:t>
    </dgm:pt>
    <dgm:pt modelId="{0D14C437-B9C0-4CC2-8EDD-2D6C227C2703}">
      <dgm:prSet/>
      <dgm:spPr/>
      <dgm:t>
        <a:bodyPr/>
        <a:lstStyle/>
        <a:p>
          <a:pPr rtl="0"/>
          <a:r>
            <a:rPr lang="en-US" dirty="0"/>
            <a:t>PRICE</a:t>
          </a:r>
        </a:p>
      </dgm:t>
    </dgm:pt>
    <dgm:pt modelId="{9E2C8022-0780-41C4-A6FD-C4D3F0095E9B}" type="parTrans" cxnId="{D3908548-247E-43BC-B83D-E9C3AF947317}">
      <dgm:prSet/>
      <dgm:spPr/>
      <dgm:t>
        <a:bodyPr/>
        <a:lstStyle/>
        <a:p>
          <a:endParaRPr lang="en-US"/>
        </a:p>
      </dgm:t>
    </dgm:pt>
    <dgm:pt modelId="{C69730CE-B48A-4D26-A77C-F44613D477EB}" type="sibTrans" cxnId="{D3908548-247E-43BC-B83D-E9C3AF947317}">
      <dgm:prSet/>
      <dgm:spPr/>
      <dgm:t>
        <a:bodyPr/>
        <a:lstStyle/>
        <a:p>
          <a:endParaRPr lang="en-US"/>
        </a:p>
      </dgm:t>
    </dgm:pt>
    <dgm:pt modelId="{EB6AF883-1F2E-41D9-ABFA-10957423D23F}">
      <dgm:prSet/>
      <dgm:spPr/>
      <dgm:t>
        <a:bodyPr/>
        <a:lstStyle/>
        <a:p>
          <a:pPr rtl="0"/>
          <a:r>
            <a:rPr lang="en-US" dirty="0"/>
            <a:t>QUANTITY</a:t>
          </a:r>
        </a:p>
      </dgm:t>
    </dgm:pt>
    <dgm:pt modelId="{D5C743BC-E186-4942-A829-7646A1C66592}" type="parTrans" cxnId="{D056ABFE-9865-45FB-833F-02ED22CC91EA}">
      <dgm:prSet/>
      <dgm:spPr/>
      <dgm:t>
        <a:bodyPr/>
        <a:lstStyle/>
        <a:p>
          <a:endParaRPr lang="en-US"/>
        </a:p>
      </dgm:t>
    </dgm:pt>
    <dgm:pt modelId="{A8C0F6CB-E577-4475-9F73-ADB26B6154FA}" type="sibTrans" cxnId="{D056ABFE-9865-45FB-833F-02ED22CC91EA}">
      <dgm:prSet/>
      <dgm:spPr/>
      <dgm:t>
        <a:bodyPr/>
        <a:lstStyle/>
        <a:p>
          <a:endParaRPr lang="en-US"/>
        </a:p>
      </dgm:t>
    </dgm:pt>
    <dgm:pt modelId="{7709B6D9-25F7-4D4D-80B7-EAFF69548060}">
      <dgm:prSet/>
      <dgm:spPr/>
      <dgm:t>
        <a:bodyPr/>
        <a:lstStyle/>
        <a:p>
          <a:pPr rtl="0"/>
          <a:r>
            <a:rPr lang="en-US" dirty="0"/>
            <a:t>QUALITY</a:t>
          </a:r>
        </a:p>
      </dgm:t>
    </dgm:pt>
    <dgm:pt modelId="{B002564A-67F2-4430-B955-64420EF6E974}" type="parTrans" cxnId="{8DBC10FA-2639-434D-93CB-06DAC151C0E5}">
      <dgm:prSet/>
      <dgm:spPr/>
      <dgm:t>
        <a:bodyPr/>
        <a:lstStyle/>
        <a:p>
          <a:endParaRPr lang="en-US"/>
        </a:p>
      </dgm:t>
    </dgm:pt>
    <dgm:pt modelId="{F81F5340-4CCC-4AE8-83F0-2C2047B97FC1}" type="sibTrans" cxnId="{8DBC10FA-2639-434D-93CB-06DAC151C0E5}">
      <dgm:prSet/>
      <dgm:spPr/>
      <dgm:t>
        <a:bodyPr/>
        <a:lstStyle/>
        <a:p>
          <a:endParaRPr lang="en-US"/>
        </a:p>
      </dgm:t>
    </dgm:pt>
    <dgm:pt modelId="{C66A1D9B-984E-4F47-8E34-41AED4D69282}" type="pres">
      <dgm:prSet presAssocID="{E987070C-840E-4C74-9CCB-81898E4EB795}" presName="cycle" presStyleCnt="0">
        <dgm:presLayoutVars>
          <dgm:dir/>
          <dgm:resizeHandles val="exact"/>
        </dgm:presLayoutVars>
      </dgm:prSet>
      <dgm:spPr/>
    </dgm:pt>
    <dgm:pt modelId="{F3CBD3F2-4D22-4D0B-8EE0-97184B844A4E}" type="pres">
      <dgm:prSet presAssocID="{8DAA4F14-BFF9-45B9-B2C9-D57D87F7582E}" presName="node" presStyleLbl="node1" presStyleIdx="0" presStyleCnt="5" custRadScaleRad="102957" custRadScaleInc="2277">
        <dgm:presLayoutVars>
          <dgm:bulletEnabled val="1"/>
        </dgm:presLayoutVars>
      </dgm:prSet>
      <dgm:spPr/>
    </dgm:pt>
    <dgm:pt modelId="{71B25550-5CC3-4078-8002-DFE24A8B7E86}" type="pres">
      <dgm:prSet presAssocID="{656C3DEE-E8C5-4689-BEB5-F8CE12A0335E}" presName="sibTrans" presStyleLbl="sibTrans2D1" presStyleIdx="0" presStyleCnt="5"/>
      <dgm:spPr/>
    </dgm:pt>
    <dgm:pt modelId="{A46C8061-7274-4B03-9B93-4E3F783B5C82}" type="pres">
      <dgm:prSet presAssocID="{656C3DEE-E8C5-4689-BEB5-F8CE12A0335E}" presName="connectorText" presStyleLbl="sibTrans2D1" presStyleIdx="0" presStyleCnt="5"/>
      <dgm:spPr/>
    </dgm:pt>
    <dgm:pt modelId="{BCF3186C-C756-4E68-A1BB-8DF5BE4FACB9}" type="pres">
      <dgm:prSet presAssocID="{89F0A052-5055-48AE-955A-E11E3410A824}" presName="node" presStyleLbl="node1" presStyleIdx="1" presStyleCnt="5">
        <dgm:presLayoutVars>
          <dgm:bulletEnabled val="1"/>
        </dgm:presLayoutVars>
      </dgm:prSet>
      <dgm:spPr/>
    </dgm:pt>
    <dgm:pt modelId="{98EC9E5F-8EDB-47B3-A39E-C6D5350DE3D1}" type="pres">
      <dgm:prSet presAssocID="{D0CA82DB-6F27-4F14-8FD6-62A37DEDFE3E}" presName="sibTrans" presStyleLbl="sibTrans2D1" presStyleIdx="1" presStyleCnt="5"/>
      <dgm:spPr/>
    </dgm:pt>
    <dgm:pt modelId="{336D3ABE-82D4-46A9-96F8-EE6AE433A55F}" type="pres">
      <dgm:prSet presAssocID="{D0CA82DB-6F27-4F14-8FD6-62A37DEDFE3E}" presName="connectorText" presStyleLbl="sibTrans2D1" presStyleIdx="1" presStyleCnt="5"/>
      <dgm:spPr/>
    </dgm:pt>
    <dgm:pt modelId="{552C2DA2-1414-411C-95C5-DB6EDE5F28AB}" type="pres">
      <dgm:prSet presAssocID="{0D14C437-B9C0-4CC2-8EDD-2D6C227C2703}" presName="node" presStyleLbl="node1" presStyleIdx="2" presStyleCnt="5">
        <dgm:presLayoutVars>
          <dgm:bulletEnabled val="1"/>
        </dgm:presLayoutVars>
      </dgm:prSet>
      <dgm:spPr/>
    </dgm:pt>
    <dgm:pt modelId="{C13EF66D-6706-42EA-BAF2-04BA31C2A083}" type="pres">
      <dgm:prSet presAssocID="{C69730CE-B48A-4D26-A77C-F44613D477EB}" presName="sibTrans" presStyleLbl="sibTrans2D1" presStyleIdx="2" presStyleCnt="5"/>
      <dgm:spPr/>
    </dgm:pt>
    <dgm:pt modelId="{CB9CAEE3-8475-4168-8731-52429D9B991D}" type="pres">
      <dgm:prSet presAssocID="{C69730CE-B48A-4D26-A77C-F44613D477EB}" presName="connectorText" presStyleLbl="sibTrans2D1" presStyleIdx="2" presStyleCnt="5"/>
      <dgm:spPr/>
    </dgm:pt>
    <dgm:pt modelId="{23181EA3-AA96-49CE-AD27-FE75AAF742F7}" type="pres">
      <dgm:prSet presAssocID="{EB6AF883-1F2E-41D9-ABFA-10957423D23F}" presName="node" presStyleLbl="node1" presStyleIdx="3" presStyleCnt="5">
        <dgm:presLayoutVars>
          <dgm:bulletEnabled val="1"/>
        </dgm:presLayoutVars>
      </dgm:prSet>
      <dgm:spPr/>
    </dgm:pt>
    <dgm:pt modelId="{B420438C-8BED-4017-94CA-03AC055A40D3}" type="pres">
      <dgm:prSet presAssocID="{A8C0F6CB-E577-4475-9F73-ADB26B6154FA}" presName="sibTrans" presStyleLbl="sibTrans2D1" presStyleIdx="3" presStyleCnt="5"/>
      <dgm:spPr/>
    </dgm:pt>
    <dgm:pt modelId="{14AAD19A-3D3C-451A-BE2C-47795BC36D6E}" type="pres">
      <dgm:prSet presAssocID="{A8C0F6CB-E577-4475-9F73-ADB26B6154FA}" presName="connectorText" presStyleLbl="sibTrans2D1" presStyleIdx="3" presStyleCnt="5"/>
      <dgm:spPr/>
    </dgm:pt>
    <dgm:pt modelId="{8D74E18C-B1AF-425C-9536-992428422D34}" type="pres">
      <dgm:prSet presAssocID="{7709B6D9-25F7-4D4D-80B7-EAFF69548060}" presName="node" presStyleLbl="node1" presStyleIdx="4" presStyleCnt="5">
        <dgm:presLayoutVars>
          <dgm:bulletEnabled val="1"/>
        </dgm:presLayoutVars>
      </dgm:prSet>
      <dgm:spPr/>
    </dgm:pt>
    <dgm:pt modelId="{0107F5C0-5841-41E2-9DB1-90C18B0FF79F}" type="pres">
      <dgm:prSet presAssocID="{F81F5340-4CCC-4AE8-83F0-2C2047B97FC1}" presName="sibTrans" presStyleLbl="sibTrans2D1" presStyleIdx="4" presStyleCnt="5"/>
      <dgm:spPr/>
    </dgm:pt>
    <dgm:pt modelId="{7F373CF7-5299-45DA-93DF-D9E379B7599F}" type="pres">
      <dgm:prSet presAssocID="{F81F5340-4CCC-4AE8-83F0-2C2047B97FC1}" presName="connectorText" presStyleLbl="sibTrans2D1" presStyleIdx="4" presStyleCnt="5"/>
      <dgm:spPr/>
    </dgm:pt>
  </dgm:ptLst>
  <dgm:cxnLst>
    <dgm:cxn modelId="{0CA38500-24A3-4B48-BA9B-40AB2DAECB02}" type="presOf" srcId="{89F0A052-5055-48AE-955A-E11E3410A824}" destId="{BCF3186C-C756-4E68-A1BB-8DF5BE4FACB9}" srcOrd="0" destOrd="0" presId="urn:microsoft.com/office/officeart/2005/8/layout/cycle2"/>
    <dgm:cxn modelId="{C1237508-447C-44A3-8A50-578C9EC68C62}" srcId="{E987070C-840E-4C74-9CCB-81898E4EB795}" destId="{8DAA4F14-BFF9-45B9-B2C9-D57D87F7582E}" srcOrd="0" destOrd="0" parTransId="{20631905-E440-4E34-9D0B-F6456E4D4927}" sibTransId="{656C3DEE-E8C5-4689-BEB5-F8CE12A0335E}"/>
    <dgm:cxn modelId="{957AB93F-ACB0-4779-9205-FC56F24D8A47}" type="presOf" srcId="{F81F5340-4CCC-4AE8-83F0-2C2047B97FC1}" destId="{7F373CF7-5299-45DA-93DF-D9E379B7599F}" srcOrd="1" destOrd="0" presId="urn:microsoft.com/office/officeart/2005/8/layout/cycle2"/>
    <dgm:cxn modelId="{6FABD263-84AB-4182-BB74-65781F263C59}" type="presOf" srcId="{656C3DEE-E8C5-4689-BEB5-F8CE12A0335E}" destId="{71B25550-5CC3-4078-8002-DFE24A8B7E86}" srcOrd="0" destOrd="0" presId="urn:microsoft.com/office/officeart/2005/8/layout/cycle2"/>
    <dgm:cxn modelId="{6CF5A246-AF3C-4763-9A1C-2A7C82C85C36}" type="presOf" srcId="{C69730CE-B48A-4D26-A77C-F44613D477EB}" destId="{CB9CAEE3-8475-4168-8731-52429D9B991D}" srcOrd="1" destOrd="0" presId="urn:microsoft.com/office/officeart/2005/8/layout/cycle2"/>
    <dgm:cxn modelId="{D3908548-247E-43BC-B83D-E9C3AF947317}" srcId="{E987070C-840E-4C74-9CCB-81898E4EB795}" destId="{0D14C437-B9C0-4CC2-8EDD-2D6C227C2703}" srcOrd="2" destOrd="0" parTransId="{9E2C8022-0780-41C4-A6FD-C4D3F0095E9B}" sibTransId="{C69730CE-B48A-4D26-A77C-F44613D477EB}"/>
    <dgm:cxn modelId="{8C63AC6C-BC8B-42B4-A9A2-70707BC5CD58}" type="presOf" srcId="{656C3DEE-E8C5-4689-BEB5-F8CE12A0335E}" destId="{A46C8061-7274-4B03-9B93-4E3F783B5C82}" srcOrd="1" destOrd="0" presId="urn:microsoft.com/office/officeart/2005/8/layout/cycle2"/>
    <dgm:cxn modelId="{797C2273-757F-47F3-B9DA-53BB13965D87}" type="presOf" srcId="{F81F5340-4CCC-4AE8-83F0-2C2047B97FC1}" destId="{0107F5C0-5841-41E2-9DB1-90C18B0FF79F}" srcOrd="0" destOrd="0" presId="urn:microsoft.com/office/officeart/2005/8/layout/cycle2"/>
    <dgm:cxn modelId="{49D05F54-A6A9-4C9D-8E34-BBA35D06E0A8}" type="presOf" srcId="{0D14C437-B9C0-4CC2-8EDD-2D6C227C2703}" destId="{552C2DA2-1414-411C-95C5-DB6EDE5F28AB}" srcOrd="0" destOrd="0" presId="urn:microsoft.com/office/officeart/2005/8/layout/cycle2"/>
    <dgm:cxn modelId="{85EED955-33D3-44BE-A7C7-F70FC6293EBE}" srcId="{E987070C-840E-4C74-9CCB-81898E4EB795}" destId="{89F0A052-5055-48AE-955A-E11E3410A824}" srcOrd="1" destOrd="0" parTransId="{A5C4AD4B-88B3-4A7F-8560-0A0EEB5D8FD7}" sibTransId="{D0CA82DB-6F27-4F14-8FD6-62A37DEDFE3E}"/>
    <dgm:cxn modelId="{62289D7B-B0CF-48C0-B8F7-6C6DA0A76390}" type="presOf" srcId="{A8C0F6CB-E577-4475-9F73-ADB26B6154FA}" destId="{14AAD19A-3D3C-451A-BE2C-47795BC36D6E}" srcOrd="1" destOrd="0" presId="urn:microsoft.com/office/officeart/2005/8/layout/cycle2"/>
    <dgm:cxn modelId="{27BFC58D-ABCA-49EC-BC6C-23B03B6C8374}" type="presOf" srcId="{D0CA82DB-6F27-4F14-8FD6-62A37DEDFE3E}" destId="{336D3ABE-82D4-46A9-96F8-EE6AE433A55F}" srcOrd="1" destOrd="0" presId="urn:microsoft.com/office/officeart/2005/8/layout/cycle2"/>
    <dgm:cxn modelId="{6278808F-F116-4A7F-AC90-03079CF8CA46}" type="presOf" srcId="{A8C0F6CB-E577-4475-9F73-ADB26B6154FA}" destId="{B420438C-8BED-4017-94CA-03AC055A40D3}" srcOrd="0" destOrd="0" presId="urn:microsoft.com/office/officeart/2005/8/layout/cycle2"/>
    <dgm:cxn modelId="{207612B7-6FFA-46C2-831B-AD17FC617759}" type="presOf" srcId="{7709B6D9-25F7-4D4D-80B7-EAFF69548060}" destId="{8D74E18C-B1AF-425C-9536-992428422D34}" srcOrd="0" destOrd="0" presId="urn:microsoft.com/office/officeart/2005/8/layout/cycle2"/>
    <dgm:cxn modelId="{DA1944BB-BB65-4ED6-9943-AD5AA587CCA1}" type="presOf" srcId="{D0CA82DB-6F27-4F14-8FD6-62A37DEDFE3E}" destId="{98EC9E5F-8EDB-47B3-A39E-C6D5350DE3D1}" srcOrd="0" destOrd="0" presId="urn:microsoft.com/office/officeart/2005/8/layout/cycle2"/>
    <dgm:cxn modelId="{B5082DD3-7CD3-44BD-8C10-0A089CDA8F23}" type="presOf" srcId="{E987070C-840E-4C74-9CCB-81898E4EB795}" destId="{C66A1D9B-984E-4F47-8E34-41AED4D69282}" srcOrd="0" destOrd="0" presId="urn:microsoft.com/office/officeart/2005/8/layout/cycle2"/>
    <dgm:cxn modelId="{F0C946D4-AF60-497D-BDC5-55C5A911D9FB}" type="presOf" srcId="{C69730CE-B48A-4D26-A77C-F44613D477EB}" destId="{C13EF66D-6706-42EA-BAF2-04BA31C2A083}" srcOrd="0" destOrd="0" presId="urn:microsoft.com/office/officeart/2005/8/layout/cycle2"/>
    <dgm:cxn modelId="{9996C0F4-F795-44B7-8951-BC6E9F6476F1}" type="presOf" srcId="{8DAA4F14-BFF9-45B9-B2C9-D57D87F7582E}" destId="{F3CBD3F2-4D22-4D0B-8EE0-97184B844A4E}" srcOrd="0" destOrd="0" presId="urn:microsoft.com/office/officeart/2005/8/layout/cycle2"/>
    <dgm:cxn modelId="{1A8DDBF6-D18C-4050-8A76-DBC73A4DE186}" type="presOf" srcId="{EB6AF883-1F2E-41D9-ABFA-10957423D23F}" destId="{23181EA3-AA96-49CE-AD27-FE75AAF742F7}" srcOrd="0" destOrd="0" presId="urn:microsoft.com/office/officeart/2005/8/layout/cycle2"/>
    <dgm:cxn modelId="{8DBC10FA-2639-434D-93CB-06DAC151C0E5}" srcId="{E987070C-840E-4C74-9CCB-81898E4EB795}" destId="{7709B6D9-25F7-4D4D-80B7-EAFF69548060}" srcOrd="4" destOrd="0" parTransId="{B002564A-67F2-4430-B955-64420EF6E974}" sibTransId="{F81F5340-4CCC-4AE8-83F0-2C2047B97FC1}"/>
    <dgm:cxn modelId="{D056ABFE-9865-45FB-833F-02ED22CC91EA}" srcId="{E987070C-840E-4C74-9CCB-81898E4EB795}" destId="{EB6AF883-1F2E-41D9-ABFA-10957423D23F}" srcOrd="3" destOrd="0" parTransId="{D5C743BC-E186-4942-A829-7646A1C66592}" sibTransId="{A8C0F6CB-E577-4475-9F73-ADB26B6154FA}"/>
    <dgm:cxn modelId="{25FC405C-B427-4151-AA63-510EE085283B}" type="presParOf" srcId="{C66A1D9B-984E-4F47-8E34-41AED4D69282}" destId="{F3CBD3F2-4D22-4D0B-8EE0-97184B844A4E}" srcOrd="0" destOrd="0" presId="urn:microsoft.com/office/officeart/2005/8/layout/cycle2"/>
    <dgm:cxn modelId="{AFFCE2C8-A81A-4C1C-BCAB-147F4EB60B9E}" type="presParOf" srcId="{C66A1D9B-984E-4F47-8E34-41AED4D69282}" destId="{71B25550-5CC3-4078-8002-DFE24A8B7E86}" srcOrd="1" destOrd="0" presId="urn:microsoft.com/office/officeart/2005/8/layout/cycle2"/>
    <dgm:cxn modelId="{589B69B1-9425-47AA-80CA-6B4596D06904}" type="presParOf" srcId="{71B25550-5CC3-4078-8002-DFE24A8B7E86}" destId="{A46C8061-7274-4B03-9B93-4E3F783B5C82}" srcOrd="0" destOrd="0" presId="urn:microsoft.com/office/officeart/2005/8/layout/cycle2"/>
    <dgm:cxn modelId="{5C187E9A-916F-4B1F-8FD3-E6870D585C4B}" type="presParOf" srcId="{C66A1D9B-984E-4F47-8E34-41AED4D69282}" destId="{BCF3186C-C756-4E68-A1BB-8DF5BE4FACB9}" srcOrd="2" destOrd="0" presId="urn:microsoft.com/office/officeart/2005/8/layout/cycle2"/>
    <dgm:cxn modelId="{11196881-3637-4FF1-80DF-01E097E7C3DA}" type="presParOf" srcId="{C66A1D9B-984E-4F47-8E34-41AED4D69282}" destId="{98EC9E5F-8EDB-47B3-A39E-C6D5350DE3D1}" srcOrd="3" destOrd="0" presId="urn:microsoft.com/office/officeart/2005/8/layout/cycle2"/>
    <dgm:cxn modelId="{411D725D-26ED-4A3D-9E81-FB698F7AAB56}" type="presParOf" srcId="{98EC9E5F-8EDB-47B3-A39E-C6D5350DE3D1}" destId="{336D3ABE-82D4-46A9-96F8-EE6AE433A55F}" srcOrd="0" destOrd="0" presId="urn:microsoft.com/office/officeart/2005/8/layout/cycle2"/>
    <dgm:cxn modelId="{71C50E76-C376-46B5-A822-6DE5563D1529}" type="presParOf" srcId="{C66A1D9B-984E-4F47-8E34-41AED4D69282}" destId="{552C2DA2-1414-411C-95C5-DB6EDE5F28AB}" srcOrd="4" destOrd="0" presId="urn:microsoft.com/office/officeart/2005/8/layout/cycle2"/>
    <dgm:cxn modelId="{658B8402-2312-491A-BF63-E297B3C6AA26}" type="presParOf" srcId="{C66A1D9B-984E-4F47-8E34-41AED4D69282}" destId="{C13EF66D-6706-42EA-BAF2-04BA31C2A083}" srcOrd="5" destOrd="0" presId="urn:microsoft.com/office/officeart/2005/8/layout/cycle2"/>
    <dgm:cxn modelId="{EB0E8A90-F7C5-4592-90EC-420239C006CB}" type="presParOf" srcId="{C13EF66D-6706-42EA-BAF2-04BA31C2A083}" destId="{CB9CAEE3-8475-4168-8731-52429D9B991D}" srcOrd="0" destOrd="0" presId="urn:microsoft.com/office/officeart/2005/8/layout/cycle2"/>
    <dgm:cxn modelId="{C3ED5438-3F3F-4287-8490-0ED99E3A246B}" type="presParOf" srcId="{C66A1D9B-984E-4F47-8E34-41AED4D69282}" destId="{23181EA3-AA96-49CE-AD27-FE75AAF742F7}" srcOrd="6" destOrd="0" presId="urn:microsoft.com/office/officeart/2005/8/layout/cycle2"/>
    <dgm:cxn modelId="{BB3FDF56-AB30-4827-B3A2-F6E44AA44633}" type="presParOf" srcId="{C66A1D9B-984E-4F47-8E34-41AED4D69282}" destId="{B420438C-8BED-4017-94CA-03AC055A40D3}" srcOrd="7" destOrd="0" presId="urn:microsoft.com/office/officeart/2005/8/layout/cycle2"/>
    <dgm:cxn modelId="{02C1DD8B-63EB-4407-87CA-C47BB596B1A4}" type="presParOf" srcId="{B420438C-8BED-4017-94CA-03AC055A40D3}" destId="{14AAD19A-3D3C-451A-BE2C-47795BC36D6E}" srcOrd="0" destOrd="0" presId="urn:microsoft.com/office/officeart/2005/8/layout/cycle2"/>
    <dgm:cxn modelId="{D82F9916-5743-47B0-B8A1-FBB7257717F5}" type="presParOf" srcId="{C66A1D9B-984E-4F47-8E34-41AED4D69282}" destId="{8D74E18C-B1AF-425C-9536-992428422D34}" srcOrd="8" destOrd="0" presId="urn:microsoft.com/office/officeart/2005/8/layout/cycle2"/>
    <dgm:cxn modelId="{B4BAA2DC-D397-4378-8809-50222FF3F4CB}" type="presParOf" srcId="{C66A1D9B-984E-4F47-8E34-41AED4D69282}" destId="{0107F5C0-5841-41E2-9DB1-90C18B0FF79F}" srcOrd="9" destOrd="0" presId="urn:microsoft.com/office/officeart/2005/8/layout/cycle2"/>
    <dgm:cxn modelId="{8FBF6C3E-4482-4A50-9418-9596FAE806AC}" type="presParOf" srcId="{0107F5C0-5841-41E2-9DB1-90C18B0FF79F}" destId="{7F373CF7-5299-45DA-93DF-D9E379B7599F}"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FC723C-0F46-43EE-B04E-B31286FB8CCF}"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US"/>
        </a:p>
      </dgm:t>
    </dgm:pt>
    <dgm:pt modelId="{32012EEC-EBBF-435E-9500-FE40D2B34BD5}">
      <dgm:prSet/>
      <dgm:spPr/>
      <dgm:t>
        <a:bodyPr/>
        <a:lstStyle/>
        <a:p>
          <a:pPr rtl="0"/>
          <a:r>
            <a:rPr lang="en-US" dirty="0"/>
            <a:t>TOMATO KETCHUP </a:t>
          </a:r>
        </a:p>
      </dgm:t>
    </dgm:pt>
    <dgm:pt modelId="{1046A9F1-A501-44AA-B352-F3319FB15C7E}" type="parTrans" cxnId="{48DDA15E-F42D-4511-9E27-653473A050EC}">
      <dgm:prSet/>
      <dgm:spPr/>
      <dgm:t>
        <a:bodyPr/>
        <a:lstStyle/>
        <a:p>
          <a:endParaRPr lang="en-US"/>
        </a:p>
      </dgm:t>
    </dgm:pt>
    <dgm:pt modelId="{657DCC4B-51F4-4626-85BF-ABA3A19AD049}" type="sibTrans" cxnId="{48DDA15E-F42D-4511-9E27-653473A050EC}">
      <dgm:prSet/>
      <dgm:spPr/>
      <dgm:t>
        <a:bodyPr/>
        <a:lstStyle/>
        <a:p>
          <a:endParaRPr lang="en-US"/>
        </a:p>
      </dgm:t>
    </dgm:pt>
    <dgm:pt modelId="{CE25E27A-9B0B-41B1-B2EE-2A085C44AE3F}">
      <dgm:prSet/>
      <dgm:spPr/>
      <dgm:t>
        <a:bodyPr/>
        <a:lstStyle/>
        <a:p>
          <a:pPr rtl="0"/>
          <a:r>
            <a:rPr lang="en-US" dirty="0"/>
            <a:t>TOMATO JAM </a:t>
          </a:r>
        </a:p>
      </dgm:t>
    </dgm:pt>
    <dgm:pt modelId="{2CA7334B-2443-4B24-BB7B-3AF76E61DDEA}" type="parTrans" cxnId="{53D1A399-B779-4DFB-B178-EFBD23FF47C6}">
      <dgm:prSet/>
      <dgm:spPr/>
      <dgm:t>
        <a:bodyPr/>
        <a:lstStyle/>
        <a:p>
          <a:endParaRPr lang="en-US"/>
        </a:p>
      </dgm:t>
    </dgm:pt>
    <dgm:pt modelId="{C8CE5BEF-5031-4E32-B6F3-7551E97BF589}" type="sibTrans" cxnId="{53D1A399-B779-4DFB-B178-EFBD23FF47C6}">
      <dgm:prSet/>
      <dgm:spPr/>
      <dgm:t>
        <a:bodyPr/>
        <a:lstStyle/>
        <a:p>
          <a:endParaRPr lang="en-US"/>
        </a:p>
      </dgm:t>
    </dgm:pt>
    <dgm:pt modelId="{E512390D-9293-48F9-B553-C08A154FD4C8}">
      <dgm:prSet/>
      <dgm:spPr/>
      <dgm:t>
        <a:bodyPr/>
        <a:lstStyle/>
        <a:p>
          <a:pPr rtl="0"/>
          <a:r>
            <a:rPr lang="en-US" dirty="0"/>
            <a:t>TOMATO JELLY</a:t>
          </a:r>
        </a:p>
      </dgm:t>
    </dgm:pt>
    <dgm:pt modelId="{00CDE716-171E-413F-9BED-4F8309C8A248}" type="parTrans" cxnId="{4FDC937F-B597-45A7-9A74-34175107A8AD}">
      <dgm:prSet/>
      <dgm:spPr/>
      <dgm:t>
        <a:bodyPr/>
        <a:lstStyle/>
        <a:p>
          <a:endParaRPr lang="en-US"/>
        </a:p>
      </dgm:t>
    </dgm:pt>
    <dgm:pt modelId="{C4819A3B-2977-4E99-A338-B843922D3E26}" type="sibTrans" cxnId="{4FDC937F-B597-45A7-9A74-34175107A8AD}">
      <dgm:prSet/>
      <dgm:spPr/>
      <dgm:t>
        <a:bodyPr/>
        <a:lstStyle/>
        <a:p>
          <a:endParaRPr lang="en-US"/>
        </a:p>
      </dgm:t>
    </dgm:pt>
    <dgm:pt modelId="{64B5B202-4C40-469A-9E6E-72A41CAAC163}">
      <dgm:prSet/>
      <dgm:spPr/>
      <dgm:t>
        <a:bodyPr/>
        <a:lstStyle/>
        <a:p>
          <a:pPr rtl="0"/>
          <a:r>
            <a:rPr lang="en-US" dirty="0"/>
            <a:t>TOMATO SAUCE </a:t>
          </a:r>
        </a:p>
      </dgm:t>
    </dgm:pt>
    <dgm:pt modelId="{75CC4B07-B8DE-49B5-A5D5-A2CF7C2957C4}" type="parTrans" cxnId="{50A2484F-66EF-47C1-B89F-003266B39FDB}">
      <dgm:prSet/>
      <dgm:spPr/>
      <dgm:t>
        <a:bodyPr/>
        <a:lstStyle/>
        <a:p>
          <a:endParaRPr lang="en-US"/>
        </a:p>
      </dgm:t>
    </dgm:pt>
    <dgm:pt modelId="{BBDE0FC9-1419-4389-AA5A-AC07A4C23396}" type="sibTrans" cxnId="{50A2484F-66EF-47C1-B89F-003266B39FDB}">
      <dgm:prSet/>
      <dgm:spPr/>
      <dgm:t>
        <a:bodyPr/>
        <a:lstStyle/>
        <a:p>
          <a:endParaRPr lang="en-US"/>
        </a:p>
      </dgm:t>
    </dgm:pt>
    <dgm:pt modelId="{3A228BAE-59A3-4A47-944B-6F5DA98C4ADB}">
      <dgm:prSet/>
      <dgm:spPr/>
      <dgm:t>
        <a:bodyPr/>
        <a:lstStyle/>
        <a:p>
          <a:pPr rtl="0"/>
          <a:r>
            <a:rPr lang="en-US" dirty="0"/>
            <a:t>TOMATO JUICE</a:t>
          </a:r>
        </a:p>
      </dgm:t>
    </dgm:pt>
    <dgm:pt modelId="{2B010D0A-25E7-4FD0-B914-01D7641D99FD}" type="parTrans" cxnId="{C3A2D458-0CCA-4493-A216-79ABC9D9500D}">
      <dgm:prSet/>
      <dgm:spPr/>
      <dgm:t>
        <a:bodyPr/>
        <a:lstStyle/>
        <a:p>
          <a:endParaRPr lang="en-US"/>
        </a:p>
      </dgm:t>
    </dgm:pt>
    <dgm:pt modelId="{3C0A33B6-A7CB-4496-AE68-96F3CF2443BA}" type="sibTrans" cxnId="{C3A2D458-0CCA-4493-A216-79ABC9D9500D}">
      <dgm:prSet/>
      <dgm:spPr/>
      <dgm:t>
        <a:bodyPr/>
        <a:lstStyle/>
        <a:p>
          <a:endParaRPr lang="en-US"/>
        </a:p>
      </dgm:t>
    </dgm:pt>
    <dgm:pt modelId="{B9B7B975-5FED-4D89-87DB-50440D9F622F}">
      <dgm:prSet/>
      <dgm:spPr/>
      <dgm:t>
        <a:bodyPr/>
        <a:lstStyle/>
        <a:p>
          <a:pPr rtl="0"/>
          <a:r>
            <a:rPr lang="en-US" dirty="0"/>
            <a:t>TOMATO PASTE</a:t>
          </a:r>
        </a:p>
      </dgm:t>
    </dgm:pt>
    <dgm:pt modelId="{21F4EEFB-369B-4E82-B0CE-A0E6A5838CD9}" type="parTrans" cxnId="{543319C9-E277-4830-BF00-992FC257F499}">
      <dgm:prSet/>
      <dgm:spPr/>
      <dgm:t>
        <a:bodyPr/>
        <a:lstStyle/>
        <a:p>
          <a:endParaRPr lang="en-US"/>
        </a:p>
      </dgm:t>
    </dgm:pt>
    <dgm:pt modelId="{973CB74C-EF99-4EB4-B7A0-E8331C1FEE92}" type="sibTrans" cxnId="{543319C9-E277-4830-BF00-992FC257F499}">
      <dgm:prSet/>
      <dgm:spPr/>
      <dgm:t>
        <a:bodyPr/>
        <a:lstStyle/>
        <a:p>
          <a:endParaRPr lang="en-US"/>
        </a:p>
      </dgm:t>
    </dgm:pt>
    <dgm:pt modelId="{00BECC75-8DB2-44D0-BA94-9421154233C1}" type="pres">
      <dgm:prSet presAssocID="{10FC723C-0F46-43EE-B04E-B31286FB8CCF}" presName="composite" presStyleCnt="0">
        <dgm:presLayoutVars>
          <dgm:chMax val="5"/>
          <dgm:dir/>
          <dgm:animLvl val="ctr"/>
          <dgm:resizeHandles val="exact"/>
        </dgm:presLayoutVars>
      </dgm:prSet>
      <dgm:spPr/>
    </dgm:pt>
    <dgm:pt modelId="{78AFB003-2296-4C47-A225-5D856E4861C7}" type="pres">
      <dgm:prSet presAssocID="{10FC723C-0F46-43EE-B04E-B31286FB8CCF}" presName="cycle" presStyleCnt="0"/>
      <dgm:spPr/>
    </dgm:pt>
    <dgm:pt modelId="{4B573944-4B5E-4A65-8885-D7195AC95536}" type="pres">
      <dgm:prSet presAssocID="{10FC723C-0F46-43EE-B04E-B31286FB8CCF}" presName="centerShape" presStyleCnt="0"/>
      <dgm:spPr/>
    </dgm:pt>
    <dgm:pt modelId="{585050B2-6E0C-4ADC-822B-3DBB034F28B3}" type="pres">
      <dgm:prSet presAssocID="{10FC723C-0F46-43EE-B04E-B31286FB8CCF}" presName="connSite" presStyleLbl="node1" presStyleIdx="0" presStyleCnt="7"/>
      <dgm:spPr/>
    </dgm:pt>
    <dgm:pt modelId="{4844AFB0-E1A2-45AD-8DF6-211C81BFE1E9}" type="pres">
      <dgm:prSet presAssocID="{10FC723C-0F46-43EE-B04E-B31286FB8CCF}" presName="visible" presStyleLbl="node1" presStyleIdx="0" presStyleCnt="7" custScaleX="188525" custScaleY="197906"/>
      <dgm:spPr/>
    </dgm:pt>
    <dgm:pt modelId="{5B80DBAA-212D-4B10-9616-CB356BF9C6F3}" type="pres">
      <dgm:prSet presAssocID="{1046A9F1-A501-44AA-B352-F3319FB15C7E}" presName="Name25" presStyleLbl="parChTrans1D1" presStyleIdx="0" presStyleCnt="6"/>
      <dgm:spPr/>
    </dgm:pt>
    <dgm:pt modelId="{46B8B8B4-02C6-4D7B-9F94-7305184DC2B0}" type="pres">
      <dgm:prSet presAssocID="{32012EEC-EBBF-435E-9500-FE40D2B34BD5}" presName="node" presStyleCnt="0"/>
      <dgm:spPr/>
    </dgm:pt>
    <dgm:pt modelId="{A2E605E1-A97F-446C-8C40-04D4F45AC48E}" type="pres">
      <dgm:prSet presAssocID="{32012EEC-EBBF-435E-9500-FE40D2B34BD5}" presName="parentNode" presStyleLbl="node1" presStyleIdx="1" presStyleCnt="7" custScaleX="192095">
        <dgm:presLayoutVars>
          <dgm:chMax val="1"/>
          <dgm:bulletEnabled val="1"/>
        </dgm:presLayoutVars>
      </dgm:prSet>
      <dgm:spPr/>
    </dgm:pt>
    <dgm:pt modelId="{FDC5E1E5-9057-43EC-A5AC-9DD80AEA99F8}" type="pres">
      <dgm:prSet presAssocID="{32012EEC-EBBF-435E-9500-FE40D2B34BD5}" presName="childNode" presStyleLbl="revTx" presStyleIdx="0" presStyleCnt="0">
        <dgm:presLayoutVars>
          <dgm:bulletEnabled val="1"/>
        </dgm:presLayoutVars>
      </dgm:prSet>
      <dgm:spPr/>
    </dgm:pt>
    <dgm:pt modelId="{A62639F7-EB99-4BB7-9C83-34AB58C75D8A}" type="pres">
      <dgm:prSet presAssocID="{2CA7334B-2443-4B24-BB7B-3AF76E61DDEA}" presName="Name25" presStyleLbl="parChTrans1D1" presStyleIdx="1" presStyleCnt="6"/>
      <dgm:spPr/>
    </dgm:pt>
    <dgm:pt modelId="{A5619413-9FA8-4181-B82D-F1B74FE685C8}" type="pres">
      <dgm:prSet presAssocID="{CE25E27A-9B0B-41B1-B2EE-2A085C44AE3F}" presName="node" presStyleCnt="0"/>
      <dgm:spPr/>
    </dgm:pt>
    <dgm:pt modelId="{6591ECDE-D2EA-4908-BC56-EB6BC0D853D2}" type="pres">
      <dgm:prSet presAssocID="{CE25E27A-9B0B-41B1-B2EE-2A085C44AE3F}" presName="parentNode" presStyleLbl="node1" presStyleIdx="2" presStyleCnt="7" custScaleX="168167">
        <dgm:presLayoutVars>
          <dgm:chMax val="1"/>
          <dgm:bulletEnabled val="1"/>
        </dgm:presLayoutVars>
      </dgm:prSet>
      <dgm:spPr/>
    </dgm:pt>
    <dgm:pt modelId="{AB9F60B0-A1D0-4240-9081-306E54B9D441}" type="pres">
      <dgm:prSet presAssocID="{CE25E27A-9B0B-41B1-B2EE-2A085C44AE3F}" presName="childNode" presStyleLbl="revTx" presStyleIdx="0" presStyleCnt="0">
        <dgm:presLayoutVars>
          <dgm:bulletEnabled val="1"/>
        </dgm:presLayoutVars>
      </dgm:prSet>
      <dgm:spPr/>
    </dgm:pt>
    <dgm:pt modelId="{211650F0-AC0F-43AB-9B93-F6701B2AEB1F}" type="pres">
      <dgm:prSet presAssocID="{00CDE716-171E-413F-9BED-4F8309C8A248}" presName="Name25" presStyleLbl="parChTrans1D1" presStyleIdx="2" presStyleCnt="6"/>
      <dgm:spPr/>
    </dgm:pt>
    <dgm:pt modelId="{F22048EB-840E-4D41-AFB0-6A24E6EC2DCB}" type="pres">
      <dgm:prSet presAssocID="{E512390D-9293-48F9-B553-C08A154FD4C8}" presName="node" presStyleCnt="0"/>
      <dgm:spPr/>
    </dgm:pt>
    <dgm:pt modelId="{0C03A0E7-D3E7-4AE8-A9CC-6C0F17A30D2D}" type="pres">
      <dgm:prSet presAssocID="{E512390D-9293-48F9-B553-C08A154FD4C8}" presName="parentNode" presStyleLbl="node1" presStyleIdx="3" presStyleCnt="7" custScaleX="220880">
        <dgm:presLayoutVars>
          <dgm:chMax val="1"/>
          <dgm:bulletEnabled val="1"/>
        </dgm:presLayoutVars>
      </dgm:prSet>
      <dgm:spPr/>
    </dgm:pt>
    <dgm:pt modelId="{32F3D317-A46B-451A-B1BA-E92D1466B40F}" type="pres">
      <dgm:prSet presAssocID="{E512390D-9293-48F9-B553-C08A154FD4C8}" presName="childNode" presStyleLbl="revTx" presStyleIdx="0" presStyleCnt="0">
        <dgm:presLayoutVars>
          <dgm:bulletEnabled val="1"/>
        </dgm:presLayoutVars>
      </dgm:prSet>
      <dgm:spPr/>
    </dgm:pt>
    <dgm:pt modelId="{45CE93CF-6128-4883-B7F3-A4634628151B}" type="pres">
      <dgm:prSet presAssocID="{75CC4B07-B8DE-49B5-A5D5-A2CF7C2957C4}" presName="Name25" presStyleLbl="parChTrans1D1" presStyleIdx="3" presStyleCnt="6"/>
      <dgm:spPr/>
    </dgm:pt>
    <dgm:pt modelId="{91A50E12-9C84-47D2-A0CD-CF655A727420}" type="pres">
      <dgm:prSet presAssocID="{64B5B202-4C40-469A-9E6E-72A41CAAC163}" presName="node" presStyleCnt="0"/>
      <dgm:spPr/>
    </dgm:pt>
    <dgm:pt modelId="{505C427C-5EDA-4D4A-B99A-EB1A62FAAACE}" type="pres">
      <dgm:prSet presAssocID="{64B5B202-4C40-469A-9E6E-72A41CAAC163}" presName="parentNode" presStyleLbl="node1" presStyleIdx="4" presStyleCnt="7" custScaleX="197624">
        <dgm:presLayoutVars>
          <dgm:chMax val="1"/>
          <dgm:bulletEnabled val="1"/>
        </dgm:presLayoutVars>
      </dgm:prSet>
      <dgm:spPr/>
    </dgm:pt>
    <dgm:pt modelId="{E720E13F-B42A-4CD0-AD92-C9C7F7F89A62}" type="pres">
      <dgm:prSet presAssocID="{64B5B202-4C40-469A-9E6E-72A41CAAC163}" presName="childNode" presStyleLbl="revTx" presStyleIdx="0" presStyleCnt="0">
        <dgm:presLayoutVars>
          <dgm:bulletEnabled val="1"/>
        </dgm:presLayoutVars>
      </dgm:prSet>
      <dgm:spPr/>
    </dgm:pt>
    <dgm:pt modelId="{6AF4805B-0808-4B65-9B1A-F37F915DD86F}" type="pres">
      <dgm:prSet presAssocID="{2B010D0A-25E7-4FD0-B914-01D7641D99FD}" presName="Name25" presStyleLbl="parChTrans1D1" presStyleIdx="4" presStyleCnt="6"/>
      <dgm:spPr/>
    </dgm:pt>
    <dgm:pt modelId="{63263CCA-8E9E-46FE-89DB-9689CBDB0627}" type="pres">
      <dgm:prSet presAssocID="{3A228BAE-59A3-4A47-944B-6F5DA98C4ADB}" presName="node" presStyleCnt="0"/>
      <dgm:spPr/>
    </dgm:pt>
    <dgm:pt modelId="{CB29E2E9-4931-4923-B898-676BFB2BBCF2}" type="pres">
      <dgm:prSet presAssocID="{3A228BAE-59A3-4A47-944B-6F5DA98C4ADB}" presName="parentNode" presStyleLbl="node1" presStyleIdx="5" presStyleCnt="7" custScaleX="179462">
        <dgm:presLayoutVars>
          <dgm:chMax val="1"/>
          <dgm:bulletEnabled val="1"/>
        </dgm:presLayoutVars>
      </dgm:prSet>
      <dgm:spPr/>
    </dgm:pt>
    <dgm:pt modelId="{BCB7B9E8-7492-4F02-8C6C-5ECA42FA67D7}" type="pres">
      <dgm:prSet presAssocID="{3A228BAE-59A3-4A47-944B-6F5DA98C4ADB}" presName="childNode" presStyleLbl="revTx" presStyleIdx="0" presStyleCnt="0">
        <dgm:presLayoutVars>
          <dgm:bulletEnabled val="1"/>
        </dgm:presLayoutVars>
      </dgm:prSet>
      <dgm:spPr/>
    </dgm:pt>
    <dgm:pt modelId="{749CC995-6380-4229-87F1-D7DF12427C00}" type="pres">
      <dgm:prSet presAssocID="{21F4EEFB-369B-4E82-B0CE-A0E6A5838CD9}" presName="Name25" presStyleLbl="parChTrans1D1" presStyleIdx="5" presStyleCnt="6"/>
      <dgm:spPr/>
    </dgm:pt>
    <dgm:pt modelId="{BC98C1C7-7827-41B2-9F59-763B5C759FD6}" type="pres">
      <dgm:prSet presAssocID="{B9B7B975-5FED-4D89-87DB-50440D9F622F}" presName="node" presStyleCnt="0"/>
      <dgm:spPr/>
    </dgm:pt>
    <dgm:pt modelId="{6B36301E-8277-4C72-A38F-071E74D3305F}" type="pres">
      <dgm:prSet presAssocID="{B9B7B975-5FED-4D89-87DB-50440D9F622F}" presName="parentNode" presStyleLbl="node1" presStyleIdx="6" presStyleCnt="7" custScaleX="169289">
        <dgm:presLayoutVars>
          <dgm:chMax val="1"/>
          <dgm:bulletEnabled val="1"/>
        </dgm:presLayoutVars>
      </dgm:prSet>
      <dgm:spPr/>
    </dgm:pt>
    <dgm:pt modelId="{595E67AE-8F00-4046-9D84-3F6D0F0F8FBC}" type="pres">
      <dgm:prSet presAssocID="{B9B7B975-5FED-4D89-87DB-50440D9F622F}" presName="childNode" presStyleLbl="revTx" presStyleIdx="0" presStyleCnt="0">
        <dgm:presLayoutVars>
          <dgm:bulletEnabled val="1"/>
        </dgm:presLayoutVars>
      </dgm:prSet>
      <dgm:spPr/>
    </dgm:pt>
  </dgm:ptLst>
  <dgm:cxnLst>
    <dgm:cxn modelId="{458CD505-D1D5-4DFA-AFCF-28B45743768C}" type="presOf" srcId="{00CDE716-171E-413F-9BED-4F8309C8A248}" destId="{211650F0-AC0F-43AB-9B93-F6701B2AEB1F}" srcOrd="0" destOrd="0" presId="urn:microsoft.com/office/officeart/2005/8/layout/radial2"/>
    <dgm:cxn modelId="{48DDA15E-F42D-4511-9E27-653473A050EC}" srcId="{10FC723C-0F46-43EE-B04E-B31286FB8CCF}" destId="{32012EEC-EBBF-435E-9500-FE40D2B34BD5}" srcOrd="0" destOrd="0" parTransId="{1046A9F1-A501-44AA-B352-F3319FB15C7E}" sibTransId="{657DCC4B-51F4-4626-85BF-ABA3A19AD049}"/>
    <dgm:cxn modelId="{3512E863-A8A7-44D1-BDE4-43F14DFBA8D2}" type="presOf" srcId="{32012EEC-EBBF-435E-9500-FE40D2B34BD5}" destId="{A2E605E1-A97F-446C-8C40-04D4F45AC48E}" srcOrd="0" destOrd="0" presId="urn:microsoft.com/office/officeart/2005/8/layout/radial2"/>
    <dgm:cxn modelId="{50A8684D-F897-4947-BCC0-6112D3193DDC}" type="presOf" srcId="{2CA7334B-2443-4B24-BB7B-3AF76E61DDEA}" destId="{A62639F7-EB99-4BB7-9C83-34AB58C75D8A}" srcOrd="0" destOrd="0" presId="urn:microsoft.com/office/officeart/2005/8/layout/radial2"/>
    <dgm:cxn modelId="{0BAC366E-F859-4499-8834-7494460A59A4}" type="presOf" srcId="{B9B7B975-5FED-4D89-87DB-50440D9F622F}" destId="{6B36301E-8277-4C72-A38F-071E74D3305F}" srcOrd="0" destOrd="0" presId="urn:microsoft.com/office/officeart/2005/8/layout/radial2"/>
    <dgm:cxn modelId="{50A2484F-66EF-47C1-B89F-003266B39FDB}" srcId="{10FC723C-0F46-43EE-B04E-B31286FB8CCF}" destId="{64B5B202-4C40-469A-9E6E-72A41CAAC163}" srcOrd="3" destOrd="0" parTransId="{75CC4B07-B8DE-49B5-A5D5-A2CF7C2957C4}" sibTransId="{BBDE0FC9-1419-4389-AA5A-AC07A4C23396}"/>
    <dgm:cxn modelId="{11033152-9DD9-404B-AEC3-C75495F7DFF0}" type="presOf" srcId="{21F4EEFB-369B-4E82-B0CE-A0E6A5838CD9}" destId="{749CC995-6380-4229-87F1-D7DF12427C00}" srcOrd="0" destOrd="0" presId="urn:microsoft.com/office/officeart/2005/8/layout/radial2"/>
    <dgm:cxn modelId="{C3A2D458-0CCA-4493-A216-79ABC9D9500D}" srcId="{10FC723C-0F46-43EE-B04E-B31286FB8CCF}" destId="{3A228BAE-59A3-4A47-944B-6F5DA98C4ADB}" srcOrd="4" destOrd="0" parTransId="{2B010D0A-25E7-4FD0-B914-01D7641D99FD}" sibTransId="{3C0A33B6-A7CB-4496-AE68-96F3CF2443BA}"/>
    <dgm:cxn modelId="{4FDC937F-B597-45A7-9A74-34175107A8AD}" srcId="{10FC723C-0F46-43EE-B04E-B31286FB8CCF}" destId="{E512390D-9293-48F9-B553-C08A154FD4C8}" srcOrd="2" destOrd="0" parTransId="{00CDE716-171E-413F-9BED-4F8309C8A248}" sibTransId="{C4819A3B-2977-4E99-A338-B843922D3E26}"/>
    <dgm:cxn modelId="{25B29286-17FE-4FCD-B6A8-A059020211D1}" type="presOf" srcId="{10FC723C-0F46-43EE-B04E-B31286FB8CCF}" destId="{00BECC75-8DB2-44D0-BA94-9421154233C1}" srcOrd="0" destOrd="0" presId="urn:microsoft.com/office/officeart/2005/8/layout/radial2"/>
    <dgm:cxn modelId="{53D1A399-B779-4DFB-B178-EFBD23FF47C6}" srcId="{10FC723C-0F46-43EE-B04E-B31286FB8CCF}" destId="{CE25E27A-9B0B-41B1-B2EE-2A085C44AE3F}" srcOrd="1" destOrd="0" parTransId="{2CA7334B-2443-4B24-BB7B-3AF76E61DDEA}" sibTransId="{C8CE5BEF-5031-4E32-B6F3-7551E97BF589}"/>
    <dgm:cxn modelId="{DCF1FCA1-70F1-4605-A99A-E2004DCDBAFB}" type="presOf" srcId="{CE25E27A-9B0B-41B1-B2EE-2A085C44AE3F}" destId="{6591ECDE-D2EA-4908-BC56-EB6BC0D853D2}" srcOrd="0" destOrd="0" presId="urn:microsoft.com/office/officeart/2005/8/layout/radial2"/>
    <dgm:cxn modelId="{11D214A8-E87A-4FED-943B-02AB0F2BA60D}" type="presOf" srcId="{75CC4B07-B8DE-49B5-A5D5-A2CF7C2957C4}" destId="{45CE93CF-6128-4883-B7F3-A4634628151B}" srcOrd="0" destOrd="0" presId="urn:microsoft.com/office/officeart/2005/8/layout/radial2"/>
    <dgm:cxn modelId="{9548E5C4-FEB9-4BD0-B682-FE0C067F7AEB}" type="presOf" srcId="{1046A9F1-A501-44AA-B352-F3319FB15C7E}" destId="{5B80DBAA-212D-4B10-9616-CB356BF9C6F3}" srcOrd="0" destOrd="0" presId="urn:microsoft.com/office/officeart/2005/8/layout/radial2"/>
    <dgm:cxn modelId="{543319C9-E277-4830-BF00-992FC257F499}" srcId="{10FC723C-0F46-43EE-B04E-B31286FB8CCF}" destId="{B9B7B975-5FED-4D89-87DB-50440D9F622F}" srcOrd="5" destOrd="0" parTransId="{21F4EEFB-369B-4E82-B0CE-A0E6A5838CD9}" sibTransId="{973CB74C-EF99-4EB4-B7A0-E8331C1FEE92}"/>
    <dgm:cxn modelId="{005831D0-B24A-4B0E-AADE-590EC0F7D9A8}" type="presOf" srcId="{3A228BAE-59A3-4A47-944B-6F5DA98C4ADB}" destId="{CB29E2E9-4931-4923-B898-676BFB2BBCF2}" srcOrd="0" destOrd="0" presId="urn:microsoft.com/office/officeart/2005/8/layout/radial2"/>
    <dgm:cxn modelId="{6E6D1DD6-7A46-429D-95F4-8F0A9C20A164}" type="presOf" srcId="{E512390D-9293-48F9-B553-C08A154FD4C8}" destId="{0C03A0E7-D3E7-4AE8-A9CC-6C0F17A30D2D}" srcOrd="0" destOrd="0" presId="urn:microsoft.com/office/officeart/2005/8/layout/radial2"/>
    <dgm:cxn modelId="{2B2D7ADF-3C82-41DB-9F53-0BE379802CAE}" type="presOf" srcId="{64B5B202-4C40-469A-9E6E-72A41CAAC163}" destId="{505C427C-5EDA-4D4A-B99A-EB1A62FAAACE}" srcOrd="0" destOrd="0" presId="urn:microsoft.com/office/officeart/2005/8/layout/radial2"/>
    <dgm:cxn modelId="{949089FB-4B56-4994-A412-81ACAF38A986}" type="presOf" srcId="{2B010D0A-25E7-4FD0-B914-01D7641D99FD}" destId="{6AF4805B-0808-4B65-9B1A-F37F915DD86F}" srcOrd="0" destOrd="0" presId="urn:microsoft.com/office/officeart/2005/8/layout/radial2"/>
    <dgm:cxn modelId="{F97BAD57-0B29-477C-853F-7677A930C1A7}" type="presParOf" srcId="{00BECC75-8DB2-44D0-BA94-9421154233C1}" destId="{78AFB003-2296-4C47-A225-5D856E4861C7}" srcOrd="0" destOrd="0" presId="urn:microsoft.com/office/officeart/2005/8/layout/radial2"/>
    <dgm:cxn modelId="{495A8511-8C00-4AF4-ABCF-749311DAF786}" type="presParOf" srcId="{78AFB003-2296-4C47-A225-5D856E4861C7}" destId="{4B573944-4B5E-4A65-8885-D7195AC95536}" srcOrd="0" destOrd="0" presId="urn:microsoft.com/office/officeart/2005/8/layout/radial2"/>
    <dgm:cxn modelId="{85B421F7-0D49-4167-AE67-989D60C4D149}" type="presParOf" srcId="{4B573944-4B5E-4A65-8885-D7195AC95536}" destId="{585050B2-6E0C-4ADC-822B-3DBB034F28B3}" srcOrd="0" destOrd="0" presId="urn:microsoft.com/office/officeart/2005/8/layout/radial2"/>
    <dgm:cxn modelId="{DA52635E-7927-439B-9883-20C9D5D54CC5}" type="presParOf" srcId="{4B573944-4B5E-4A65-8885-D7195AC95536}" destId="{4844AFB0-E1A2-45AD-8DF6-211C81BFE1E9}" srcOrd="1" destOrd="0" presId="urn:microsoft.com/office/officeart/2005/8/layout/radial2"/>
    <dgm:cxn modelId="{ABDDA9D6-BA98-4896-941C-D479F056C964}" type="presParOf" srcId="{78AFB003-2296-4C47-A225-5D856E4861C7}" destId="{5B80DBAA-212D-4B10-9616-CB356BF9C6F3}" srcOrd="1" destOrd="0" presId="urn:microsoft.com/office/officeart/2005/8/layout/radial2"/>
    <dgm:cxn modelId="{B7192607-A197-42F1-8DBD-B3E3B9A4041B}" type="presParOf" srcId="{78AFB003-2296-4C47-A225-5D856E4861C7}" destId="{46B8B8B4-02C6-4D7B-9F94-7305184DC2B0}" srcOrd="2" destOrd="0" presId="urn:microsoft.com/office/officeart/2005/8/layout/radial2"/>
    <dgm:cxn modelId="{419E60EE-36B7-4DC9-9322-96BCA2BC0C2C}" type="presParOf" srcId="{46B8B8B4-02C6-4D7B-9F94-7305184DC2B0}" destId="{A2E605E1-A97F-446C-8C40-04D4F45AC48E}" srcOrd="0" destOrd="0" presId="urn:microsoft.com/office/officeart/2005/8/layout/radial2"/>
    <dgm:cxn modelId="{8D45FD86-2072-492B-8DA7-DCD3FBDB19B2}" type="presParOf" srcId="{46B8B8B4-02C6-4D7B-9F94-7305184DC2B0}" destId="{FDC5E1E5-9057-43EC-A5AC-9DD80AEA99F8}" srcOrd="1" destOrd="0" presId="urn:microsoft.com/office/officeart/2005/8/layout/radial2"/>
    <dgm:cxn modelId="{8C015C90-76E4-40EC-98A1-011C45FE8955}" type="presParOf" srcId="{78AFB003-2296-4C47-A225-5D856E4861C7}" destId="{A62639F7-EB99-4BB7-9C83-34AB58C75D8A}" srcOrd="3" destOrd="0" presId="urn:microsoft.com/office/officeart/2005/8/layout/radial2"/>
    <dgm:cxn modelId="{0DF63E41-452A-4490-827B-16E322553DD1}" type="presParOf" srcId="{78AFB003-2296-4C47-A225-5D856E4861C7}" destId="{A5619413-9FA8-4181-B82D-F1B74FE685C8}" srcOrd="4" destOrd="0" presId="urn:microsoft.com/office/officeart/2005/8/layout/radial2"/>
    <dgm:cxn modelId="{EFCB4CE8-C1F3-4B90-B708-E049F712EE2B}" type="presParOf" srcId="{A5619413-9FA8-4181-B82D-F1B74FE685C8}" destId="{6591ECDE-D2EA-4908-BC56-EB6BC0D853D2}" srcOrd="0" destOrd="0" presId="urn:microsoft.com/office/officeart/2005/8/layout/radial2"/>
    <dgm:cxn modelId="{DFF6E15E-B093-4540-8009-10F8C30487AE}" type="presParOf" srcId="{A5619413-9FA8-4181-B82D-F1B74FE685C8}" destId="{AB9F60B0-A1D0-4240-9081-306E54B9D441}" srcOrd="1" destOrd="0" presId="urn:microsoft.com/office/officeart/2005/8/layout/radial2"/>
    <dgm:cxn modelId="{FF52913C-4AA7-4787-A236-1867CBDBF28E}" type="presParOf" srcId="{78AFB003-2296-4C47-A225-5D856E4861C7}" destId="{211650F0-AC0F-43AB-9B93-F6701B2AEB1F}" srcOrd="5" destOrd="0" presId="urn:microsoft.com/office/officeart/2005/8/layout/radial2"/>
    <dgm:cxn modelId="{DCD9DF2D-FE03-435A-B9A5-84BC021DAC95}" type="presParOf" srcId="{78AFB003-2296-4C47-A225-5D856E4861C7}" destId="{F22048EB-840E-4D41-AFB0-6A24E6EC2DCB}" srcOrd="6" destOrd="0" presId="urn:microsoft.com/office/officeart/2005/8/layout/radial2"/>
    <dgm:cxn modelId="{3803AFEC-97F9-40AA-BE3E-BAA8FAF8A135}" type="presParOf" srcId="{F22048EB-840E-4D41-AFB0-6A24E6EC2DCB}" destId="{0C03A0E7-D3E7-4AE8-A9CC-6C0F17A30D2D}" srcOrd="0" destOrd="0" presId="urn:microsoft.com/office/officeart/2005/8/layout/radial2"/>
    <dgm:cxn modelId="{1DAC75BB-D2CB-4B49-9AD2-48496441F878}" type="presParOf" srcId="{F22048EB-840E-4D41-AFB0-6A24E6EC2DCB}" destId="{32F3D317-A46B-451A-B1BA-E92D1466B40F}" srcOrd="1" destOrd="0" presId="urn:microsoft.com/office/officeart/2005/8/layout/radial2"/>
    <dgm:cxn modelId="{400C36D3-BBBD-48A0-8F93-1FEC3A345F77}" type="presParOf" srcId="{78AFB003-2296-4C47-A225-5D856E4861C7}" destId="{45CE93CF-6128-4883-B7F3-A4634628151B}" srcOrd="7" destOrd="0" presId="urn:microsoft.com/office/officeart/2005/8/layout/radial2"/>
    <dgm:cxn modelId="{F591D158-2B83-4E4E-82F6-AE99DD63722D}" type="presParOf" srcId="{78AFB003-2296-4C47-A225-5D856E4861C7}" destId="{91A50E12-9C84-47D2-A0CD-CF655A727420}" srcOrd="8" destOrd="0" presId="urn:microsoft.com/office/officeart/2005/8/layout/radial2"/>
    <dgm:cxn modelId="{2DCCF5D5-1BD8-450D-9B6C-1570DCB8A4F4}" type="presParOf" srcId="{91A50E12-9C84-47D2-A0CD-CF655A727420}" destId="{505C427C-5EDA-4D4A-B99A-EB1A62FAAACE}" srcOrd="0" destOrd="0" presId="urn:microsoft.com/office/officeart/2005/8/layout/radial2"/>
    <dgm:cxn modelId="{C64E99F3-06A6-4E1D-98B6-21488F64E8E9}" type="presParOf" srcId="{91A50E12-9C84-47D2-A0CD-CF655A727420}" destId="{E720E13F-B42A-4CD0-AD92-C9C7F7F89A62}" srcOrd="1" destOrd="0" presId="urn:microsoft.com/office/officeart/2005/8/layout/radial2"/>
    <dgm:cxn modelId="{4CC8F455-D42C-46D9-B97D-ED2849B3B01E}" type="presParOf" srcId="{78AFB003-2296-4C47-A225-5D856E4861C7}" destId="{6AF4805B-0808-4B65-9B1A-F37F915DD86F}" srcOrd="9" destOrd="0" presId="urn:microsoft.com/office/officeart/2005/8/layout/radial2"/>
    <dgm:cxn modelId="{4105C67B-4FDE-4E72-9D81-F843407B9CE4}" type="presParOf" srcId="{78AFB003-2296-4C47-A225-5D856E4861C7}" destId="{63263CCA-8E9E-46FE-89DB-9689CBDB0627}" srcOrd="10" destOrd="0" presId="urn:microsoft.com/office/officeart/2005/8/layout/radial2"/>
    <dgm:cxn modelId="{E05EDEFD-04F0-4573-9C79-79112540BF0C}" type="presParOf" srcId="{63263CCA-8E9E-46FE-89DB-9689CBDB0627}" destId="{CB29E2E9-4931-4923-B898-676BFB2BBCF2}" srcOrd="0" destOrd="0" presId="urn:microsoft.com/office/officeart/2005/8/layout/radial2"/>
    <dgm:cxn modelId="{B7802168-ACE8-404C-9034-1AB39D700078}" type="presParOf" srcId="{63263CCA-8E9E-46FE-89DB-9689CBDB0627}" destId="{BCB7B9E8-7492-4F02-8C6C-5ECA42FA67D7}" srcOrd="1" destOrd="0" presId="urn:microsoft.com/office/officeart/2005/8/layout/radial2"/>
    <dgm:cxn modelId="{21D4FD01-198D-42D1-ABA2-348E1037EBCD}" type="presParOf" srcId="{78AFB003-2296-4C47-A225-5D856E4861C7}" destId="{749CC995-6380-4229-87F1-D7DF12427C00}" srcOrd="11" destOrd="0" presId="urn:microsoft.com/office/officeart/2005/8/layout/radial2"/>
    <dgm:cxn modelId="{7DBC71E7-5ED1-4873-830D-ED421DBFCB0E}" type="presParOf" srcId="{78AFB003-2296-4C47-A225-5D856E4861C7}" destId="{BC98C1C7-7827-41B2-9F59-763B5C759FD6}" srcOrd="12" destOrd="0" presId="urn:microsoft.com/office/officeart/2005/8/layout/radial2"/>
    <dgm:cxn modelId="{70AA6CC2-D9A8-4245-B1D3-42528C05CEB4}" type="presParOf" srcId="{BC98C1C7-7827-41B2-9F59-763B5C759FD6}" destId="{6B36301E-8277-4C72-A38F-071E74D3305F}" srcOrd="0" destOrd="0" presId="urn:microsoft.com/office/officeart/2005/8/layout/radial2"/>
    <dgm:cxn modelId="{A40B9D1E-1BBA-47CD-8414-06A4A721476A}" type="presParOf" srcId="{BC98C1C7-7827-41B2-9F59-763B5C759FD6}" destId="{595E67AE-8F00-4046-9D84-3F6D0F0F8FBC}"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4FFA455-CF7D-4C7D-8624-AD19C9E41A77}"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1D410AAA-C844-4843-9119-404ED7EEF089}">
      <dgm:prSet custT="1"/>
      <dgm:spPr/>
      <dgm:t>
        <a:bodyPr/>
        <a:lstStyle/>
        <a:p>
          <a:pPr rtl="0"/>
          <a:r>
            <a:rPr lang="en-US" sz="3200" dirty="0"/>
            <a:t>DEPENDING ON PRODUCTION &amp;  BUSINESS MODEL</a:t>
          </a:r>
        </a:p>
      </dgm:t>
    </dgm:pt>
    <dgm:pt modelId="{D6DCB01A-13A0-45E0-B87F-81D3F41CF0C2}" type="parTrans" cxnId="{D951CDF1-A8A9-4310-B298-E06F5039777B}">
      <dgm:prSet/>
      <dgm:spPr/>
      <dgm:t>
        <a:bodyPr/>
        <a:lstStyle/>
        <a:p>
          <a:endParaRPr lang="en-US"/>
        </a:p>
      </dgm:t>
    </dgm:pt>
    <dgm:pt modelId="{3668E536-6C24-4A5C-820A-8A91ED6DD162}" type="sibTrans" cxnId="{D951CDF1-A8A9-4310-B298-E06F5039777B}">
      <dgm:prSet/>
      <dgm:spPr/>
      <dgm:t>
        <a:bodyPr/>
        <a:lstStyle/>
        <a:p>
          <a:endParaRPr lang="en-US"/>
        </a:p>
      </dgm:t>
    </dgm:pt>
    <dgm:pt modelId="{2DF0F7AD-24CE-4C0A-9D4F-DBC54E54A4D3}">
      <dgm:prSet custT="1"/>
      <dgm:spPr/>
      <dgm:t>
        <a:bodyPr/>
        <a:lstStyle/>
        <a:p>
          <a:pPr rtl="0"/>
          <a:r>
            <a:rPr lang="en-US" sz="4400" dirty="0"/>
            <a:t>RETURN:- 55-60%</a:t>
          </a:r>
        </a:p>
      </dgm:t>
    </dgm:pt>
    <dgm:pt modelId="{E6E596A4-8C94-4DEB-93B8-8E34AD7A0C4E}" type="parTrans" cxnId="{336FF0A4-14F7-4EC0-BF16-C0EEA870D5D6}">
      <dgm:prSet/>
      <dgm:spPr/>
      <dgm:t>
        <a:bodyPr/>
        <a:lstStyle/>
        <a:p>
          <a:endParaRPr lang="en-US"/>
        </a:p>
      </dgm:t>
    </dgm:pt>
    <dgm:pt modelId="{C3502545-BFA8-4A47-B48B-9C76C6921286}" type="sibTrans" cxnId="{336FF0A4-14F7-4EC0-BF16-C0EEA870D5D6}">
      <dgm:prSet/>
      <dgm:spPr/>
      <dgm:t>
        <a:bodyPr/>
        <a:lstStyle/>
        <a:p>
          <a:endParaRPr lang="en-US"/>
        </a:p>
      </dgm:t>
    </dgm:pt>
    <dgm:pt modelId="{F5C3D56A-787A-4B53-8A27-C1F6591D9019}" type="pres">
      <dgm:prSet presAssocID="{A4FFA455-CF7D-4C7D-8624-AD19C9E41A77}" presName="linear" presStyleCnt="0">
        <dgm:presLayoutVars>
          <dgm:animLvl val="lvl"/>
          <dgm:resizeHandles val="exact"/>
        </dgm:presLayoutVars>
      </dgm:prSet>
      <dgm:spPr/>
    </dgm:pt>
    <dgm:pt modelId="{60E16073-B9A8-4A91-8141-DEBA94A279F3}" type="pres">
      <dgm:prSet presAssocID="{1D410AAA-C844-4843-9119-404ED7EEF089}" presName="parentText" presStyleLbl="node1" presStyleIdx="0" presStyleCnt="2">
        <dgm:presLayoutVars>
          <dgm:chMax val="0"/>
          <dgm:bulletEnabled val="1"/>
        </dgm:presLayoutVars>
      </dgm:prSet>
      <dgm:spPr/>
    </dgm:pt>
    <dgm:pt modelId="{66059016-1AC7-43E3-B4DB-D845B8A76F48}" type="pres">
      <dgm:prSet presAssocID="{3668E536-6C24-4A5C-820A-8A91ED6DD162}" presName="spacer" presStyleCnt="0"/>
      <dgm:spPr/>
    </dgm:pt>
    <dgm:pt modelId="{8DA9CBDB-5A00-4FE4-AB4D-7BC008AC8690}" type="pres">
      <dgm:prSet presAssocID="{2DF0F7AD-24CE-4C0A-9D4F-DBC54E54A4D3}" presName="parentText" presStyleLbl="node1" presStyleIdx="1" presStyleCnt="2">
        <dgm:presLayoutVars>
          <dgm:chMax val="0"/>
          <dgm:bulletEnabled val="1"/>
        </dgm:presLayoutVars>
      </dgm:prSet>
      <dgm:spPr/>
    </dgm:pt>
  </dgm:ptLst>
  <dgm:cxnLst>
    <dgm:cxn modelId="{AAF89556-9240-4814-95A4-D15679766030}" type="presOf" srcId="{2DF0F7AD-24CE-4C0A-9D4F-DBC54E54A4D3}" destId="{8DA9CBDB-5A00-4FE4-AB4D-7BC008AC8690}" srcOrd="0" destOrd="0" presId="urn:microsoft.com/office/officeart/2005/8/layout/vList2"/>
    <dgm:cxn modelId="{336FF0A4-14F7-4EC0-BF16-C0EEA870D5D6}" srcId="{A4FFA455-CF7D-4C7D-8624-AD19C9E41A77}" destId="{2DF0F7AD-24CE-4C0A-9D4F-DBC54E54A4D3}" srcOrd="1" destOrd="0" parTransId="{E6E596A4-8C94-4DEB-93B8-8E34AD7A0C4E}" sibTransId="{C3502545-BFA8-4A47-B48B-9C76C6921286}"/>
    <dgm:cxn modelId="{CA33B6B2-49E4-4CE3-A3AD-BFCC0A2F50B0}" type="presOf" srcId="{A4FFA455-CF7D-4C7D-8624-AD19C9E41A77}" destId="{F5C3D56A-787A-4B53-8A27-C1F6591D9019}" srcOrd="0" destOrd="0" presId="urn:microsoft.com/office/officeart/2005/8/layout/vList2"/>
    <dgm:cxn modelId="{0840C9E7-A3FC-4982-B877-1F2587137D47}" type="presOf" srcId="{1D410AAA-C844-4843-9119-404ED7EEF089}" destId="{60E16073-B9A8-4A91-8141-DEBA94A279F3}" srcOrd="0" destOrd="0" presId="urn:microsoft.com/office/officeart/2005/8/layout/vList2"/>
    <dgm:cxn modelId="{D951CDF1-A8A9-4310-B298-E06F5039777B}" srcId="{A4FFA455-CF7D-4C7D-8624-AD19C9E41A77}" destId="{1D410AAA-C844-4843-9119-404ED7EEF089}" srcOrd="0" destOrd="0" parTransId="{D6DCB01A-13A0-45E0-B87F-81D3F41CF0C2}" sibTransId="{3668E536-6C24-4A5C-820A-8A91ED6DD162}"/>
    <dgm:cxn modelId="{7DBE6658-7D9E-4637-845C-C14B82D00780}" type="presParOf" srcId="{F5C3D56A-787A-4B53-8A27-C1F6591D9019}" destId="{60E16073-B9A8-4A91-8141-DEBA94A279F3}" srcOrd="0" destOrd="0" presId="urn:microsoft.com/office/officeart/2005/8/layout/vList2"/>
    <dgm:cxn modelId="{910B05AD-7FE2-4323-B2A9-689D314DE80B}" type="presParOf" srcId="{F5C3D56A-787A-4B53-8A27-C1F6591D9019}" destId="{66059016-1AC7-43E3-B4DB-D845B8A76F48}" srcOrd="1" destOrd="0" presId="urn:microsoft.com/office/officeart/2005/8/layout/vList2"/>
    <dgm:cxn modelId="{08E4E2E2-9036-4CEC-AF1A-375039F502A9}" type="presParOf" srcId="{F5C3D56A-787A-4B53-8A27-C1F6591D9019}" destId="{8DA9CBDB-5A00-4FE4-AB4D-7BC008AC8690}"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A71A3B1-D07A-4688-9BEF-9F6C05342607}" type="doc">
      <dgm:prSet loTypeId="urn:microsoft.com/office/officeart/2005/8/layout/pyramid2" loCatId="pyramid" qsTypeId="urn:microsoft.com/office/officeart/2005/8/quickstyle/simple1" qsCatId="simple" csTypeId="urn:microsoft.com/office/officeart/2005/8/colors/accent1_2" csCatId="accent1"/>
      <dgm:spPr/>
      <dgm:t>
        <a:bodyPr/>
        <a:lstStyle/>
        <a:p>
          <a:endParaRPr lang="en-US"/>
        </a:p>
      </dgm:t>
    </dgm:pt>
    <dgm:pt modelId="{DACAEDC9-AA0A-456A-A363-1078EB3ED1C3}">
      <dgm:prSet/>
      <dgm:spPr/>
      <dgm:t>
        <a:bodyPr/>
        <a:lstStyle/>
        <a:p>
          <a:pPr rtl="0"/>
          <a:r>
            <a:rPr lang="en-US" dirty="0"/>
            <a:t>WHOLESALERS</a:t>
          </a:r>
        </a:p>
      </dgm:t>
    </dgm:pt>
    <dgm:pt modelId="{EC17EFCD-F5BB-47AE-941F-F5D5D5086E92}" type="parTrans" cxnId="{9A707C4A-F5A2-4EB4-9BDA-B44275A1D131}">
      <dgm:prSet/>
      <dgm:spPr/>
      <dgm:t>
        <a:bodyPr/>
        <a:lstStyle/>
        <a:p>
          <a:endParaRPr lang="en-US"/>
        </a:p>
      </dgm:t>
    </dgm:pt>
    <dgm:pt modelId="{CB78E12D-06C2-47DB-BD2C-84A8DE3ECEF8}" type="sibTrans" cxnId="{9A707C4A-F5A2-4EB4-9BDA-B44275A1D131}">
      <dgm:prSet/>
      <dgm:spPr/>
      <dgm:t>
        <a:bodyPr/>
        <a:lstStyle/>
        <a:p>
          <a:endParaRPr lang="en-US"/>
        </a:p>
      </dgm:t>
    </dgm:pt>
    <dgm:pt modelId="{D2814738-EF4F-44CE-9AF2-9B759158E3C4}">
      <dgm:prSet/>
      <dgm:spPr/>
      <dgm:t>
        <a:bodyPr/>
        <a:lstStyle/>
        <a:p>
          <a:pPr rtl="0"/>
          <a:r>
            <a:rPr lang="en-US" dirty="0"/>
            <a:t>DISTRIBUTORS</a:t>
          </a:r>
        </a:p>
      </dgm:t>
    </dgm:pt>
    <dgm:pt modelId="{9B1F26C8-1584-4EB6-A3E5-5CAC05A1BE32}" type="parTrans" cxnId="{A40E1C4D-4BB1-48D4-A5FD-AF7B0AEC1518}">
      <dgm:prSet/>
      <dgm:spPr/>
      <dgm:t>
        <a:bodyPr/>
        <a:lstStyle/>
        <a:p>
          <a:endParaRPr lang="en-US"/>
        </a:p>
      </dgm:t>
    </dgm:pt>
    <dgm:pt modelId="{0F6CF660-68EF-40D8-A093-0EB416A4773F}" type="sibTrans" cxnId="{A40E1C4D-4BB1-48D4-A5FD-AF7B0AEC1518}">
      <dgm:prSet/>
      <dgm:spPr/>
      <dgm:t>
        <a:bodyPr/>
        <a:lstStyle/>
        <a:p>
          <a:endParaRPr lang="en-US"/>
        </a:p>
      </dgm:t>
    </dgm:pt>
    <dgm:pt modelId="{378B0DDC-3DB6-4FC9-B857-747874CE58C2}">
      <dgm:prSet/>
      <dgm:spPr/>
      <dgm:t>
        <a:bodyPr/>
        <a:lstStyle/>
        <a:p>
          <a:pPr rtl="0"/>
          <a:r>
            <a:rPr lang="en-US" dirty="0"/>
            <a:t>RETAILERS</a:t>
          </a:r>
        </a:p>
      </dgm:t>
    </dgm:pt>
    <dgm:pt modelId="{D3478607-4DE7-4C34-8777-9F5EE85E8F3E}" type="parTrans" cxnId="{7061DC73-DB7C-4E28-8CC2-99C3D6D5523C}">
      <dgm:prSet/>
      <dgm:spPr/>
      <dgm:t>
        <a:bodyPr/>
        <a:lstStyle/>
        <a:p>
          <a:endParaRPr lang="en-US"/>
        </a:p>
      </dgm:t>
    </dgm:pt>
    <dgm:pt modelId="{ECC99634-6848-4871-A9E0-3527732A180D}" type="sibTrans" cxnId="{7061DC73-DB7C-4E28-8CC2-99C3D6D5523C}">
      <dgm:prSet/>
      <dgm:spPr/>
      <dgm:t>
        <a:bodyPr/>
        <a:lstStyle/>
        <a:p>
          <a:endParaRPr lang="en-US"/>
        </a:p>
      </dgm:t>
    </dgm:pt>
    <dgm:pt modelId="{4D0F7372-E163-4B7D-86FF-8FCFD3CEA094}">
      <dgm:prSet/>
      <dgm:spPr/>
      <dgm:t>
        <a:bodyPr/>
        <a:lstStyle/>
        <a:p>
          <a:pPr rtl="0"/>
          <a:r>
            <a:rPr lang="en-US" dirty="0"/>
            <a:t>STORES</a:t>
          </a:r>
        </a:p>
      </dgm:t>
    </dgm:pt>
    <dgm:pt modelId="{F6EE5B54-B251-455B-9B43-6AA0E9EE1394}" type="parTrans" cxnId="{AD3AAA53-CE6F-49B2-BA45-F9BE0D8B4F03}">
      <dgm:prSet/>
      <dgm:spPr/>
      <dgm:t>
        <a:bodyPr/>
        <a:lstStyle/>
        <a:p>
          <a:endParaRPr lang="en-US"/>
        </a:p>
      </dgm:t>
    </dgm:pt>
    <dgm:pt modelId="{DBC89B4B-12EC-46C1-959D-57820DA728E2}" type="sibTrans" cxnId="{AD3AAA53-CE6F-49B2-BA45-F9BE0D8B4F03}">
      <dgm:prSet/>
      <dgm:spPr/>
      <dgm:t>
        <a:bodyPr/>
        <a:lstStyle/>
        <a:p>
          <a:endParaRPr lang="en-US"/>
        </a:p>
      </dgm:t>
    </dgm:pt>
    <dgm:pt modelId="{61977C54-0326-4A76-849E-5407AA635E4A}">
      <dgm:prSet/>
      <dgm:spPr/>
      <dgm:t>
        <a:bodyPr/>
        <a:lstStyle/>
        <a:p>
          <a:pPr rtl="0"/>
          <a:r>
            <a:rPr lang="en-US" dirty="0"/>
            <a:t>ONLINE PLATFROM</a:t>
          </a:r>
        </a:p>
      </dgm:t>
    </dgm:pt>
    <dgm:pt modelId="{0CFDCF0C-7F63-4BD4-92DF-75DC4F23A581}" type="parTrans" cxnId="{5F8459DF-12AE-4FE1-A19D-FED670E269EF}">
      <dgm:prSet/>
      <dgm:spPr/>
      <dgm:t>
        <a:bodyPr/>
        <a:lstStyle/>
        <a:p>
          <a:endParaRPr lang="en-US"/>
        </a:p>
      </dgm:t>
    </dgm:pt>
    <dgm:pt modelId="{722D7263-4E3E-4236-9BE6-109483C7F1B0}" type="sibTrans" cxnId="{5F8459DF-12AE-4FE1-A19D-FED670E269EF}">
      <dgm:prSet/>
      <dgm:spPr/>
      <dgm:t>
        <a:bodyPr/>
        <a:lstStyle/>
        <a:p>
          <a:endParaRPr lang="en-US"/>
        </a:p>
      </dgm:t>
    </dgm:pt>
    <dgm:pt modelId="{ACF9FF2C-9E95-45B6-B61F-E017963D267D}">
      <dgm:prSet/>
      <dgm:spPr/>
      <dgm:t>
        <a:bodyPr/>
        <a:lstStyle/>
        <a:p>
          <a:pPr rtl="0"/>
          <a:r>
            <a:rPr lang="en-US" dirty="0"/>
            <a:t>RESTURENT</a:t>
          </a:r>
        </a:p>
      </dgm:t>
    </dgm:pt>
    <dgm:pt modelId="{5D32F77B-E804-4D45-9760-B19CC770BF4F}" type="parTrans" cxnId="{47E40433-069B-4B71-B335-DD395FB4E4EC}">
      <dgm:prSet/>
      <dgm:spPr/>
      <dgm:t>
        <a:bodyPr/>
        <a:lstStyle/>
        <a:p>
          <a:endParaRPr lang="en-US"/>
        </a:p>
      </dgm:t>
    </dgm:pt>
    <dgm:pt modelId="{E9467B0A-8B34-4FF0-8D71-FC3F13B9CFC9}" type="sibTrans" cxnId="{47E40433-069B-4B71-B335-DD395FB4E4EC}">
      <dgm:prSet/>
      <dgm:spPr/>
      <dgm:t>
        <a:bodyPr/>
        <a:lstStyle/>
        <a:p>
          <a:endParaRPr lang="en-US"/>
        </a:p>
      </dgm:t>
    </dgm:pt>
    <dgm:pt modelId="{56AE1FD6-2F2E-4545-B10B-56271E5B8301}" type="pres">
      <dgm:prSet presAssocID="{AA71A3B1-D07A-4688-9BEF-9F6C05342607}" presName="compositeShape" presStyleCnt="0">
        <dgm:presLayoutVars>
          <dgm:dir/>
          <dgm:resizeHandles/>
        </dgm:presLayoutVars>
      </dgm:prSet>
      <dgm:spPr/>
    </dgm:pt>
    <dgm:pt modelId="{2E9F8765-258C-41AD-93D1-E26B51BA641C}" type="pres">
      <dgm:prSet presAssocID="{AA71A3B1-D07A-4688-9BEF-9F6C05342607}" presName="pyramid" presStyleLbl="node1" presStyleIdx="0" presStyleCnt="1"/>
      <dgm:spPr/>
    </dgm:pt>
    <dgm:pt modelId="{5E134065-7417-40F7-A13E-27F3E99FFE43}" type="pres">
      <dgm:prSet presAssocID="{AA71A3B1-D07A-4688-9BEF-9F6C05342607}" presName="theList" presStyleCnt="0"/>
      <dgm:spPr/>
    </dgm:pt>
    <dgm:pt modelId="{2521BDFE-CBEC-4340-9C2B-AC27A2D53F5C}" type="pres">
      <dgm:prSet presAssocID="{DACAEDC9-AA0A-456A-A363-1078EB3ED1C3}" presName="aNode" presStyleLbl="fgAcc1" presStyleIdx="0" presStyleCnt="6">
        <dgm:presLayoutVars>
          <dgm:bulletEnabled val="1"/>
        </dgm:presLayoutVars>
      </dgm:prSet>
      <dgm:spPr/>
    </dgm:pt>
    <dgm:pt modelId="{2FD7A8F8-3B4F-48E1-8A5E-1C7D942D4CFE}" type="pres">
      <dgm:prSet presAssocID="{DACAEDC9-AA0A-456A-A363-1078EB3ED1C3}" presName="aSpace" presStyleCnt="0"/>
      <dgm:spPr/>
    </dgm:pt>
    <dgm:pt modelId="{EC9A2471-2C8B-44B0-A18E-72889E6E2984}" type="pres">
      <dgm:prSet presAssocID="{D2814738-EF4F-44CE-9AF2-9B759158E3C4}" presName="aNode" presStyleLbl="fgAcc1" presStyleIdx="1" presStyleCnt="6" custLinFactNeighborX="-542" custLinFactNeighborY="47598">
        <dgm:presLayoutVars>
          <dgm:bulletEnabled val="1"/>
        </dgm:presLayoutVars>
      </dgm:prSet>
      <dgm:spPr/>
    </dgm:pt>
    <dgm:pt modelId="{304CC21F-514D-4D23-AE4D-1501EED5A0DA}" type="pres">
      <dgm:prSet presAssocID="{D2814738-EF4F-44CE-9AF2-9B759158E3C4}" presName="aSpace" presStyleCnt="0"/>
      <dgm:spPr/>
    </dgm:pt>
    <dgm:pt modelId="{FB5D2432-CD46-4C0F-88C1-5CDB4BC5277A}" type="pres">
      <dgm:prSet presAssocID="{378B0DDC-3DB6-4FC9-B857-747874CE58C2}" presName="aNode" presStyleLbl="fgAcc1" presStyleIdx="2" presStyleCnt="6">
        <dgm:presLayoutVars>
          <dgm:bulletEnabled val="1"/>
        </dgm:presLayoutVars>
      </dgm:prSet>
      <dgm:spPr/>
    </dgm:pt>
    <dgm:pt modelId="{D513FA8A-D68B-4EB7-AD3F-ACFF1A054A0E}" type="pres">
      <dgm:prSet presAssocID="{378B0DDC-3DB6-4FC9-B857-747874CE58C2}" presName="aSpace" presStyleCnt="0"/>
      <dgm:spPr/>
    </dgm:pt>
    <dgm:pt modelId="{6E7E0B8D-F73E-4D93-AFC7-BB772B325174}" type="pres">
      <dgm:prSet presAssocID="{4D0F7372-E163-4B7D-86FF-8FCFD3CEA094}" presName="aNode" presStyleLbl="fgAcc1" presStyleIdx="3" presStyleCnt="6">
        <dgm:presLayoutVars>
          <dgm:bulletEnabled val="1"/>
        </dgm:presLayoutVars>
      </dgm:prSet>
      <dgm:spPr/>
    </dgm:pt>
    <dgm:pt modelId="{64F0ACA9-9223-4870-BD2D-A371B2C39BB6}" type="pres">
      <dgm:prSet presAssocID="{4D0F7372-E163-4B7D-86FF-8FCFD3CEA094}" presName="aSpace" presStyleCnt="0"/>
      <dgm:spPr/>
    </dgm:pt>
    <dgm:pt modelId="{684E7776-F841-491A-B26E-8A15F634ECBF}" type="pres">
      <dgm:prSet presAssocID="{61977C54-0326-4A76-849E-5407AA635E4A}" presName="aNode" presStyleLbl="fgAcc1" presStyleIdx="4" presStyleCnt="6">
        <dgm:presLayoutVars>
          <dgm:bulletEnabled val="1"/>
        </dgm:presLayoutVars>
      </dgm:prSet>
      <dgm:spPr/>
    </dgm:pt>
    <dgm:pt modelId="{216CD312-0ED8-4D7B-87E2-999C406C0474}" type="pres">
      <dgm:prSet presAssocID="{61977C54-0326-4A76-849E-5407AA635E4A}" presName="aSpace" presStyleCnt="0"/>
      <dgm:spPr/>
    </dgm:pt>
    <dgm:pt modelId="{9F328F6B-0818-4AF1-B629-E389C4155851}" type="pres">
      <dgm:prSet presAssocID="{ACF9FF2C-9E95-45B6-B61F-E017963D267D}" presName="aNode" presStyleLbl="fgAcc1" presStyleIdx="5" presStyleCnt="6">
        <dgm:presLayoutVars>
          <dgm:bulletEnabled val="1"/>
        </dgm:presLayoutVars>
      </dgm:prSet>
      <dgm:spPr/>
    </dgm:pt>
    <dgm:pt modelId="{8707E90E-DF77-4B5B-8402-6C11B341419C}" type="pres">
      <dgm:prSet presAssocID="{ACF9FF2C-9E95-45B6-B61F-E017963D267D}" presName="aSpace" presStyleCnt="0"/>
      <dgm:spPr/>
    </dgm:pt>
  </dgm:ptLst>
  <dgm:cxnLst>
    <dgm:cxn modelId="{A6FCC706-D191-4D6B-A2A6-62A634569F74}" type="presOf" srcId="{AA71A3B1-D07A-4688-9BEF-9F6C05342607}" destId="{56AE1FD6-2F2E-4545-B10B-56271E5B8301}" srcOrd="0" destOrd="0" presId="urn:microsoft.com/office/officeart/2005/8/layout/pyramid2"/>
    <dgm:cxn modelId="{1182611B-50B8-4431-B8C1-4D2A3DC780F9}" type="presOf" srcId="{DACAEDC9-AA0A-456A-A363-1078EB3ED1C3}" destId="{2521BDFE-CBEC-4340-9C2B-AC27A2D53F5C}" srcOrd="0" destOrd="0" presId="urn:microsoft.com/office/officeart/2005/8/layout/pyramid2"/>
    <dgm:cxn modelId="{2CC85323-DC70-44B4-A804-C44A1ADE0C9F}" type="presOf" srcId="{ACF9FF2C-9E95-45B6-B61F-E017963D267D}" destId="{9F328F6B-0818-4AF1-B629-E389C4155851}" srcOrd="0" destOrd="0" presId="urn:microsoft.com/office/officeart/2005/8/layout/pyramid2"/>
    <dgm:cxn modelId="{47E40433-069B-4B71-B335-DD395FB4E4EC}" srcId="{AA71A3B1-D07A-4688-9BEF-9F6C05342607}" destId="{ACF9FF2C-9E95-45B6-B61F-E017963D267D}" srcOrd="5" destOrd="0" parTransId="{5D32F77B-E804-4D45-9760-B19CC770BF4F}" sibTransId="{E9467B0A-8B34-4FF0-8D71-FC3F13B9CFC9}"/>
    <dgm:cxn modelId="{9A707C4A-F5A2-4EB4-9BDA-B44275A1D131}" srcId="{AA71A3B1-D07A-4688-9BEF-9F6C05342607}" destId="{DACAEDC9-AA0A-456A-A363-1078EB3ED1C3}" srcOrd="0" destOrd="0" parTransId="{EC17EFCD-F5BB-47AE-941F-F5D5D5086E92}" sibTransId="{CB78E12D-06C2-47DB-BD2C-84A8DE3ECEF8}"/>
    <dgm:cxn modelId="{A40E1C4D-4BB1-48D4-A5FD-AF7B0AEC1518}" srcId="{AA71A3B1-D07A-4688-9BEF-9F6C05342607}" destId="{D2814738-EF4F-44CE-9AF2-9B759158E3C4}" srcOrd="1" destOrd="0" parTransId="{9B1F26C8-1584-4EB6-A3E5-5CAC05A1BE32}" sibTransId="{0F6CF660-68EF-40D8-A093-0EB416A4773F}"/>
    <dgm:cxn modelId="{AD3AAA53-CE6F-49B2-BA45-F9BE0D8B4F03}" srcId="{AA71A3B1-D07A-4688-9BEF-9F6C05342607}" destId="{4D0F7372-E163-4B7D-86FF-8FCFD3CEA094}" srcOrd="3" destOrd="0" parTransId="{F6EE5B54-B251-455B-9B43-6AA0E9EE1394}" sibTransId="{DBC89B4B-12EC-46C1-959D-57820DA728E2}"/>
    <dgm:cxn modelId="{7061DC73-DB7C-4E28-8CC2-99C3D6D5523C}" srcId="{AA71A3B1-D07A-4688-9BEF-9F6C05342607}" destId="{378B0DDC-3DB6-4FC9-B857-747874CE58C2}" srcOrd="2" destOrd="0" parTransId="{D3478607-4DE7-4C34-8777-9F5EE85E8F3E}" sibTransId="{ECC99634-6848-4871-A9E0-3527732A180D}"/>
    <dgm:cxn modelId="{4F66315A-CF13-4AE5-B633-2A66CFA11493}" type="presOf" srcId="{61977C54-0326-4A76-849E-5407AA635E4A}" destId="{684E7776-F841-491A-B26E-8A15F634ECBF}" srcOrd="0" destOrd="0" presId="urn:microsoft.com/office/officeart/2005/8/layout/pyramid2"/>
    <dgm:cxn modelId="{32B72E98-673B-4407-AF94-D388847EDB01}" type="presOf" srcId="{4D0F7372-E163-4B7D-86FF-8FCFD3CEA094}" destId="{6E7E0B8D-F73E-4D93-AFC7-BB772B325174}" srcOrd="0" destOrd="0" presId="urn:microsoft.com/office/officeart/2005/8/layout/pyramid2"/>
    <dgm:cxn modelId="{B1E0CEB1-4F2F-4542-8751-7E458FAAD89C}" type="presOf" srcId="{378B0DDC-3DB6-4FC9-B857-747874CE58C2}" destId="{FB5D2432-CD46-4C0F-88C1-5CDB4BC5277A}" srcOrd="0" destOrd="0" presId="urn:microsoft.com/office/officeart/2005/8/layout/pyramid2"/>
    <dgm:cxn modelId="{EECD4BC0-9C71-483F-833C-5AD9B176FA32}" type="presOf" srcId="{D2814738-EF4F-44CE-9AF2-9B759158E3C4}" destId="{EC9A2471-2C8B-44B0-A18E-72889E6E2984}" srcOrd="0" destOrd="0" presId="urn:microsoft.com/office/officeart/2005/8/layout/pyramid2"/>
    <dgm:cxn modelId="{5F8459DF-12AE-4FE1-A19D-FED670E269EF}" srcId="{AA71A3B1-D07A-4688-9BEF-9F6C05342607}" destId="{61977C54-0326-4A76-849E-5407AA635E4A}" srcOrd="4" destOrd="0" parTransId="{0CFDCF0C-7F63-4BD4-92DF-75DC4F23A581}" sibTransId="{722D7263-4E3E-4236-9BE6-109483C7F1B0}"/>
    <dgm:cxn modelId="{BD80056C-EA5B-4829-9A11-1865BFDE888F}" type="presParOf" srcId="{56AE1FD6-2F2E-4545-B10B-56271E5B8301}" destId="{2E9F8765-258C-41AD-93D1-E26B51BA641C}" srcOrd="0" destOrd="0" presId="urn:microsoft.com/office/officeart/2005/8/layout/pyramid2"/>
    <dgm:cxn modelId="{71B7374F-C4D6-4949-88DE-3A882E400D9E}" type="presParOf" srcId="{56AE1FD6-2F2E-4545-B10B-56271E5B8301}" destId="{5E134065-7417-40F7-A13E-27F3E99FFE43}" srcOrd="1" destOrd="0" presId="urn:microsoft.com/office/officeart/2005/8/layout/pyramid2"/>
    <dgm:cxn modelId="{20BAE3D3-A8EA-4451-9870-4F5BE8B02796}" type="presParOf" srcId="{5E134065-7417-40F7-A13E-27F3E99FFE43}" destId="{2521BDFE-CBEC-4340-9C2B-AC27A2D53F5C}" srcOrd="0" destOrd="0" presId="urn:microsoft.com/office/officeart/2005/8/layout/pyramid2"/>
    <dgm:cxn modelId="{75939B63-E0D6-40D5-ABD3-6A30962EB067}" type="presParOf" srcId="{5E134065-7417-40F7-A13E-27F3E99FFE43}" destId="{2FD7A8F8-3B4F-48E1-8A5E-1C7D942D4CFE}" srcOrd="1" destOrd="0" presId="urn:microsoft.com/office/officeart/2005/8/layout/pyramid2"/>
    <dgm:cxn modelId="{A12DCD66-5E45-43E5-8C8F-5920B21A85E6}" type="presParOf" srcId="{5E134065-7417-40F7-A13E-27F3E99FFE43}" destId="{EC9A2471-2C8B-44B0-A18E-72889E6E2984}" srcOrd="2" destOrd="0" presId="urn:microsoft.com/office/officeart/2005/8/layout/pyramid2"/>
    <dgm:cxn modelId="{9C3F7ED8-33DB-4F6F-A83E-D9C882C88CFD}" type="presParOf" srcId="{5E134065-7417-40F7-A13E-27F3E99FFE43}" destId="{304CC21F-514D-4D23-AE4D-1501EED5A0DA}" srcOrd="3" destOrd="0" presId="urn:microsoft.com/office/officeart/2005/8/layout/pyramid2"/>
    <dgm:cxn modelId="{B80CE0BD-0C2D-4BDB-B958-5C5662366098}" type="presParOf" srcId="{5E134065-7417-40F7-A13E-27F3E99FFE43}" destId="{FB5D2432-CD46-4C0F-88C1-5CDB4BC5277A}" srcOrd="4" destOrd="0" presId="urn:microsoft.com/office/officeart/2005/8/layout/pyramid2"/>
    <dgm:cxn modelId="{69E64193-438F-417E-8B93-6907A3E61197}" type="presParOf" srcId="{5E134065-7417-40F7-A13E-27F3E99FFE43}" destId="{D513FA8A-D68B-4EB7-AD3F-ACFF1A054A0E}" srcOrd="5" destOrd="0" presId="urn:microsoft.com/office/officeart/2005/8/layout/pyramid2"/>
    <dgm:cxn modelId="{61CE5553-3AFE-48BB-BDCE-9843BD62C537}" type="presParOf" srcId="{5E134065-7417-40F7-A13E-27F3E99FFE43}" destId="{6E7E0B8D-F73E-4D93-AFC7-BB772B325174}" srcOrd="6" destOrd="0" presId="urn:microsoft.com/office/officeart/2005/8/layout/pyramid2"/>
    <dgm:cxn modelId="{9BD56D56-99D9-4864-AFEB-F4AA3F3871BE}" type="presParOf" srcId="{5E134065-7417-40F7-A13E-27F3E99FFE43}" destId="{64F0ACA9-9223-4870-BD2D-A371B2C39BB6}" srcOrd="7" destOrd="0" presId="urn:microsoft.com/office/officeart/2005/8/layout/pyramid2"/>
    <dgm:cxn modelId="{826F9234-1A23-4582-A639-83ED484ED22B}" type="presParOf" srcId="{5E134065-7417-40F7-A13E-27F3E99FFE43}" destId="{684E7776-F841-491A-B26E-8A15F634ECBF}" srcOrd="8" destOrd="0" presId="urn:microsoft.com/office/officeart/2005/8/layout/pyramid2"/>
    <dgm:cxn modelId="{CCD207EB-F064-4CA3-9962-74F1D58A77B6}" type="presParOf" srcId="{5E134065-7417-40F7-A13E-27F3E99FFE43}" destId="{216CD312-0ED8-4D7B-87E2-999C406C0474}" srcOrd="9" destOrd="0" presId="urn:microsoft.com/office/officeart/2005/8/layout/pyramid2"/>
    <dgm:cxn modelId="{7C106A5C-738F-44A1-9331-A98C85C74541}" type="presParOf" srcId="{5E134065-7417-40F7-A13E-27F3E99FFE43}" destId="{9F328F6B-0818-4AF1-B629-E389C4155851}" srcOrd="10" destOrd="0" presId="urn:microsoft.com/office/officeart/2005/8/layout/pyramid2"/>
    <dgm:cxn modelId="{58165E23-0838-4E94-95CD-0546DF500A81}" type="presParOf" srcId="{5E134065-7417-40F7-A13E-27F3E99FFE43}" destId="{8707E90E-DF77-4B5B-8402-6C11B341419C}" srcOrd="11"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CF473E8-1A1C-4DA8-8FBB-79132A504CA0}"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A0183FFE-C82A-4F11-BB76-87DB9EA02FFB}">
      <dgm:prSet/>
      <dgm:spPr/>
      <dgm:t>
        <a:bodyPr/>
        <a:lstStyle/>
        <a:p>
          <a:pPr rtl="0"/>
          <a:r>
            <a:rPr lang="en-US" dirty="0"/>
            <a:t>FIRSTLY, PERSONAL SELLING </a:t>
          </a:r>
        </a:p>
      </dgm:t>
    </dgm:pt>
    <dgm:pt modelId="{BC6918A6-24DA-4EFD-9EF1-8A22696E6E0E}" type="parTrans" cxnId="{910E7D23-7D00-44A6-8023-441999B2FF78}">
      <dgm:prSet/>
      <dgm:spPr/>
      <dgm:t>
        <a:bodyPr/>
        <a:lstStyle/>
        <a:p>
          <a:endParaRPr lang="en-US"/>
        </a:p>
      </dgm:t>
    </dgm:pt>
    <dgm:pt modelId="{1CE1789C-9B09-4F52-A04B-7D153AB9F315}" type="sibTrans" cxnId="{910E7D23-7D00-44A6-8023-441999B2FF78}">
      <dgm:prSet/>
      <dgm:spPr/>
      <dgm:t>
        <a:bodyPr/>
        <a:lstStyle/>
        <a:p>
          <a:endParaRPr lang="en-US"/>
        </a:p>
      </dgm:t>
    </dgm:pt>
    <dgm:pt modelId="{9863D00D-4DD6-4BCD-8AEB-B7CDE9172D9C}">
      <dgm:prSet/>
      <dgm:spPr/>
      <dgm:t>
        <a:bodyPr/>
        <a:lstStyle/>
        <a:p>
          <a:pPr rtl="0"/>
          <a:r>
            <a:rPr lang="en-US" dirty="0"/>
            <a:t>SECOND, TEST METHOD</a:t>
          </a:r>
        </a:p>
      </dgm:t>
    </dgm:pt>
    <dgm:pt modelId="{51C3FAEF-5608-49B4-A382-478E60225492}" type="parTrans" cxnId="{9F39F9D3-DA35-46AE-B505-12BB7462CB59}">
      <dgm:prSet/>
      <dgm:spPr/>
      <dgm:t>
        <a:bodyPr/>
        <a:lstStyle/>
        <a:p>
          <a:endParaRPr lang="en-US"/>
        </a:p>
      </dgm:t>
    </dgm:pt>
    <dgm:pt modelId="{A9F4F6B4-7499-4D23-B800-62B095081BC1}" type="sibTrans" cxnId="{9F39F9D3-DA35-46AE-B505-12BB7462CB59}">
      <dgm:prSet/>
      <dgm:spPr/>
      <dgm:t>
        <a:bodyPr/>
        <a:lstStyle/>
        <a:p>
          <a:endParaRPr lang="en-US"/>
        </a:p>
      </dgm:t>
    </dgm:pt>
    <dgm:pt modelId="{FC6FBB55-D4C1-40B7-B81E-7889C25AA76F}">
      <dgm:prSet/>
      <dgm:spPr/>
      <dgm:t>
        <a:bodyPr/>
        <a:lstStyle/>
        <a:p>
          <a:pPr rtl="0"/>
          <a:r>
            <a:rPr lang="en-US" dirty="0"/>
            <a:t>THIRD, ADVERTISING </a:t>
          </a:r>
        </a:p>
      </dgm:t>
    </dgm:pt>
    <dgm:pt modelId="{28F220A3-026D-4E7B-AA6F-4E439337CE17}" type="parTrans" cxnId="{53AA72FA-0C74-4FE3-B1B2-759F7FB109D6}">
      <dgm:prSet/>
      <dgm:spPr/>
      <dgm:t>
        <a:bodyPr/>
        <a:lstStyle/>
        <a:p>
          <a:endParaRPr lang="en-US"/>
        </a:p>
      </dgm:t>
    </dgm:pt>
    <dgm:pt modelId="{413B0F3A-6A4B-4CBA-90AA-DCCCE1377BA4}" type="sibTrans" cxnId="{53AA72FA-0C74-4FE3-B1B2-759F7FB109D6}">
      <dgm:prSet/>
      <dgm:spPr/>
      <dgm:t>
        <a:bodyPr/>
        <a:lstStyle/>
        <a:p>
          <a:endParaRPr lang="en-US"/>
        </a:p>
      </dgm:t>
    </dgm:pt>
    <dgm:pt modelId="{DF05844A-6395-4962-A538-5316A6C23C7D}">
      <dgm:prSet/>
      <dgm:spPr/>
      <dgm:t>
        <a:bodyPr/>
        <a:lstStyle/>
        <a:p>
          <a:pPr rtl="0"/>
          <a:r>
            <a:rPr lang="en-US" dirty="0"/>
            <a:t>FOURTH, SALES PROMOTION </a:t>
          </a:r>
        </a:p>
      </dgm:t>
    </dgm:pt>
    <dgm:pt modelId="{7FB71C91-41E9-4B14-B170-6B192A71D6EB}" type="parTrans" cxnId="{15C4015C-3423-422F-B8C1-82D13B54F6E7}">
      <dgm:prSet/>
      <dgm:spPr/>
      <dgm:t>
        <a:bodyPr/>
        <a:lstStyle/>
        <a:p>
          <a:endParaRPr lang="en-US"/>
        </a:p>
      </dgm:t>
    </dgm:pt>
    <dgm:pt modelId="{19E738DB-29D7-4FF5-9645-4CA3BAF9012E}" type="sibTrans" cxnId="{15C4015C-3423-422F-B8C1-82D13B54F6E7}">
      <dgm:prSet/>
      <dgm:spPr/>
      <dgm:t>
        <a:bodyPr/>
        <a:lstStyle/>
        <a:p>
          <a:endParaRPr lang="en-US"/>
        </a:p>
      </dgm:t>
    </dgm:pt>
    <dgm:pt modelId="{8070E618-1DE6-4AF5-8B24-36FF62E1F59D}">
      <dgm:prSet/>
      <dgm:spPr/>
      <dgm:t>
        <a:bodyPr/>
        <a:lstStyle/>
        <a:p>
          <a:pPr rtl="0"/>
          <a:r>
            <a:rPr lang="en-US" dirty="0"/>
            <a:t>FIFTH, DIRECT MARKETING</a:t>
          </a:r>
        </a:p>
      </dgm:t>
    </dgm:pt>
    <dgm:pt modelId="{B5C04715-150E-4EB7-9FBD-054FBF6D72CB}" type="parTrans" cxnId="{5DEEB488-CCEB-4D49-B048-A9ECF0E8AC40}">
      <dgm:prSet/>
      <dgm:spPr/>
      <dgm:t>
        <a:bodyPr/>
        <a:lstStyle/>
        <a:p>
          <a:endParaRPr lang="en-US"/>
        </a:p>
      </dgm:t>
    </dgm:pt>
    <dgm:pt modelId="{A97ED768-6B9B-47BD-9643-88AC6A78D992}" type="sibTrans" cxnId="{5DEEB488-CCEB-4D49-B048-A9ECF0E8AC40}">
      <dgm:prSet/>
      <dgm:spPr/>
      <dgm:t>
        <a:bodyPr/>
        <a:lstStyle/>
        <a:p>
          <a:endParaRPr lang="en-US"/>
        </a:p>
      </dgm:t>
    </dgm:pt>
    <dgm:pt modelId="{D5052AE6-902B-4AC8-8C11-FA497802E0D3}">
      <dgm:prSet/>
      <dgm:spPr/>
      <dgm:t>
        <a:bodyPr/>
        <a:lstStyle/>
        <a:p>
          <a:pPr rtl="0"/>
          <a:r>
            <a:rPr lang="en-US" dirty="0"/>
            <a:t>LASTLY, PUBLICITY</a:t>
          </a:r>
        </a:p>
      </dgm:t>
    </dgm:pt>
    <dgm:pt modelId="{288DA19A-4125-4D58-AD24-73224DB9048F}" type="parTrans" cxnId="{DE324B81-CD5C-4A1C-B6B0-A493C7F73F05}">
      <dgm:prSet/>
      <dgm:spPr/>
      <dgm:t>
        <a:bodyPr/>
        <a:lstStyle/>
        <a:p>
          <a:endParaRPr lang="en-US"/>
        </a:p>
      </dgm:t>
    </dgm:pt>
    <dgm:pt modelId="{7C6FFFF0-29B9-4444-9CE5-560476B39EC8}" type="sibTrans" cxnId="{DE324B81-CD5C-4A1C-B6B0-A493C7F73F05}">
      <dgm:prSet/>
      <dgm:spPr/>
      <dgm:t>
        <a:bodyPr/>
        <a:lstStyle/>
        <a:p>
          <a:endParaRPr lang="en-US"/>
        </a:p>
      </dgm:t>
    </dgm:pt>
    <dgm:pt modelId="{2FE95B5F-9A4B-48AF-A094-076622410271}">
      <dgm:prSet/>
      <dgm:spPr/>
      <dgm:t>
        <a:bodyPr/>
        <a:lstStyle/>
        <a:p>
          <a:pPr rtl="0"/>
          <a:endParaRPr lang="en-US" dirty="0"/>
        </a:p>
      </dgm:t>
    </dgm:pt>
    <dgm:pt modelId="{982EC3A2-AA69-4D33-91E2-23F1B91F9527}" type="parTrans" cxnId="{EC2B838E-96F7-4259-8F6D-1727B75B16E4}">
      <dgm:prSet/>
      <dgm:spPr/>
      <dgm:t>
        <a:bodyPr/>
        <a:lstStyle/>
        <a:p>
          <a:endParaRPr lang="en-US"/>
        </a:p>
      </dgm:t>
    </dgm:pt>
    <dgm:pt modelId="{3DE07119-61FE-4333-9DD4-5C2F4A43DCD9}" type="sibTrans" cxnId="{EC2B838E-96F7-4259-8F6D-1727B75B16E4}">
      <dgm:prSet/>
      <dgm:spPr/>
      <dgm:t>
        <a:bodyPr/>
        <a:lstStyle/>
        <a:p>
          <a:endParaRPr lang="en-US"/>
        </a:p>
      </dgm:t>
    </dgm:pt>
    <dgm:pt modelId="{6BDBA610-65B9-4355-9C2F-1492E6772F01}">
      <dgm:prSet/>
      <dgm:spPr/>
      <dgm:t>
        <a:bodyPr/>
        <a:lstStyle/>
        <a:p>
          <a:pPr rtl="0"/>
          <a:endParaRPr lang="en-US" dirty="0"/>
        </a:p>
      </dgm:t>
    </dgm:pt>
    <dgm:pt modelId="{3E884316-A7F2-437D-B047-0CC7FF76A56C}" type="parTrans" cxnId="{5ED3CA40-0AC9-4E35-9F63-E5764E728A22}">
      <dgm:prSet/>
      <dgm:spPr/>
      <dgm:t>
        <a:bodyPr/>
        <a:lstStyle/>
        <a:p>
          <a:endParaRPr lang="en-US"/>
        </a:p>
      </dgm:t>
    </dgm:pt>
    <dgm:pt modelId="{6EE252A2-B67E-4DB3-AB68-7B3CC50776EB}" type="sibTrans" cxnId="{5ED3CA40-0AC9-4E35-9F63-E5764E728A22}">
      <dgm:prSet/>
      <dgm:spPr/>
      <dgm:t>
        <a:bodyPr/>
        <a:lstStyle/>
        <a:p>
          <a:endParaRPr lang="en-US"/>
        </a:p>
      </dgm:t>
    </dgm:pt>
    <dgm:pt modelId="{AD2DB833-5C4A-42DF-BE9B-6666922DC342}">
      <dgm:prSet/>
      <dgm:spPr/>
      <dgm:t>
        <a:bodyPr/>
        <a:lstStyle/>
        <a:p>
          <a:pPr rtl="0"/>
          <a:endParaRPr lang="en-US" dirty="0"/>
        </a:p>
      </dgm:t>
    </dgm:pt>
    <dgm:pt modelId="{BB5EA4B5-B271-4809-9554-68023DF64A07}" type="parTrans" cxnId="{270F317A-B566-40C0-9152-547DFA1D1C62}">
      <dgm:prSet/>
      <dgm:spPr/>
      <dgm:t>
        <a:bodyPr/>
        <a:lstStyle/>
        <a:p>
          <a:endParaRPr lang="en-US"/>
        </a:p>
      </dgm:t>
    </dgm:pt>
    <dgm:pt modelId="{0AB93645-0C70-4297-B7A3-97E2E9A20C8B}" type="sibTrans" cxnId="{270F317A-B566-40C0-9152-547DFA1D1C62}">
      <dgm:prSet/>
      <dgm:spPr/>
      <dgm:t>
        <a:bodyPr/>
        <a:lstStyle/>
        <a:p>
          <a:endParaRPr lang="en-US"/>
        </a:p>
      </dgm:t>
    </dgm:pt>
    <dgm:pt modelId="{72146CEA-D673-4755-BC8E-B25199418CC4}" type="pres">
      <dgm:prSet presAssocID="{3CF473E8-1A1C-4DA8-8FBB-79132A504CA0}" presName="compositeShape" presStyleCnt="0">
        <dgm:presLayoutVars>
          <dgm:chMax val="7"/>
          <dgm:dir/>
          <dgm:resizeHandles val="exact"/>
        </dgm:presLayoutVars>
      </dgm:prSet>
      <dgm:spPr/>
    </dgm:pt>
    <dgm:pt modelId="{ED745D26-3AE9-4FEC-8496-BD06365A5F2B}" type="pres">
      <dgm:prSet presAssocID="{A0183FFE-C82A-4F11-BB76-87DB9EA02FFB}" presName="circ1" presStyleLbl="vennNode1" presStyleIdx="0" presStyleCnt="7"/>
      <dgm:spPr/>
    </dgm:pt>
    <dgm:pt modelId="{4A21312D-914A-4132-BEB1-992C8E785353}" type="pres">
      <dgm:prSet presAssocID="{A0183FFE-C82A-4F11-BB76-87DB9EA02FFB}" presName="circ1Tx" presStyleLbl="revTx" presStyleIdx="0" presStyleCnt="0">
        <dgm:presLayoutVars>
          <dgm:chMax val="0"/>
          <dgm:chPref val="0"/>
          <dgm:bulletEnabled val="1"/>
        </dgm:presLayoutVars>
      </dgm:prSet>
      <dgm:spPr/>
    </dgm:pt>
    <dgm:pt modelId="{A39060AB-9491-4D75-926D-7E90680B25CD}" type="pres">
      <dgm:prSet presAssocID="{9863D00D-4DD6-4BCD-8AEB-B7CDE9172D9C}" presName="circ2" presStyleLbl="vennNode1" presStyleIdx="1" presStyleCnt="7"/>
      <dgm:spPr/>
    </dgm:pt>
    <dgm:pt modelId="{E3116DBE-7D9E-482D-A818-4012D08E47A3}" type="pres">
      <dgm:prSet presAssocID="{9863D00D-4DD6-4BCD-8AEB-B7CDE9172D9C}" presName="circ2Tx" presStyleLbl="revTx" presStyleIdx="0" presStyleCnt="0">
        <dgm:presLayoutVars>
          <dgm:chMax val="0"/>
          <dgm:chPref val="0"/>
          <dgm:bulletEnabled val="1"/>
        </dgm:presLayoutVars>
      </dgm:prSet>
      <dgm:spPr/>
    </dgm:pt>
    <dgm:pt modelId="{B53F9F88-C6A6-40B0-B93C-4518507B3E0B}" type="pres">
      <dgm:prSet presAssocID="{FC6FBB55-D4C1-40B7-B81E-7889C25AA76F}" presName="circ3" presStyleLbl="vennNode1" presStyleIdx="2" presStyleCnt="7"/>
      <dgm:spPr/>
    </dgm:pt>
    <dgm:pt modelId="{70EC9FB8-F85F-4AAF-8392-DB2F589855BF}" type="pres">
      <dgm:prSet presAssocID="{FC6FBB55-D4C1-40B7-B81E-7889C25AA76F}" presName="circ3Tx" presStyleLbl="revTx" presStyleIdx="0" presStyleCnt="0">
        <dgm:presLayoutVars>
          <dgm:chMax val="0"/>
          <dgm:chPref val="0"/>
          <dgm:bulletEnabled val="1"/>
        </dgm:presLayoutVars>
      </dgm:prSet>
      <dgm:spPr/>
    </dgm:pt>
    <dgm:pt modelId="{F6848ED9-101E-47D9-BF83-7EF741DAB249}" type="pres">
      <dgm:prSet presAssocID="{DF05844A-6395-4962-A538-5316A6C23C7D}" presName="circ4" presStyleLbl="vennNode1" presStyleIdx="3" presStyleCnt="7"/>
      <dgm:spPr/>
    </dgm:pt>
    <dgm:pt modelId="{E32B5102-0892-4DB0-AD19-9ACFA0C2350A}" type="pres">
      <dgm:prSet presAssocID="{DF05844A-6395-4962-A538-5316A6C23C7D}" presName="circ4Tx" presStyleLbl="revTx" presStyleIdx="0" presStyleCnt="0">
        <dgm:presLayoutVars>
          <dgm:chMax val="0"/>
          <dgm:chPref val="0"/>
          <dgm:bulletEnabled val="1"/>
        </dgm:presLayoutVars>
      </dgm:prSet>
      <dgm:spPr/>
    </dgm:pt>
    <dgm:pt modelId="{AE5750D3-AAB4-428B-BB4B-EDCAEF6FDAAF}" type="pres">
      <dgm:prSet presAssocID="{8070E618-1DE6-4AF5-8B24-36FF62E1F59D}" presName="circ5" presStyleLbl="vennNode1" presStyleIdx="4" presStyleCnt="7"/>
      <dgm:spPr/>
    </dgm:pt>
    <dgm:pt modelId="{C39F6D6E-2691-417E-8E5E-B266DFBED259}" type="pres">
      <dgm:prSet presAssocID="{8070E618-1DE6-4AF5-8B24-36FF62E1F59D}" presName="circ5Tx" presStyleLbl="revTx" presStyleIdx="0" presStyleCnt="0" custLinFactNeighborX="-19519" custLinFactNeighborY="-14137">
        <dgm:presLayoutVars>
          <dgm:chMax val="0"/>
          <dgm:chPref val="0"/>
          <dgm:bulletEnabled val="1"/>
        </dgm:presLayoutVars>
      </dgm:prSet>
      <dgm:spPr/>
    </dgm:pt>
    <dgm:pt modelId="{993CE386-FB1D-4A3D-869C-9D883F182D3D}" type="pres">
      <dgm:prSet presAssocID="{D5052AE6-902B-4AC8-8C11-FA497802E0D3}" presName="circ6" presStyleLbl="vennNode1" presStyleIdx="5" presStyleCnt="7"/>
      <dgm:spPr/>
    </dgm:pt>
    <dgm:pt modelId="{37926023-7EA3-44A4-B733-5CE514E5649A}" type="pres">
      <dgm:prSet presAssocID="{D5052AE6-902B-4AC8-8C11-FA497802E0D3}" presName="circ6Tx" presStyleLbl="revTx" presStyleIdx="0" presStyleCnt="0" custLinFactNeighborX="7894" custLinFactNeighborY="-80191">
        <dgm:presLayoutVars>
          <dgm:chMax val="0"/>
          <dgm:chPref val="0"/>
          <dgm:bulletEnabled val="1"/>
        </dgm:presLayoutVars>
      </dgm:prSet>
      <dgm:spPr/>
    </dgm:pt>
    <dgm:pt modelId="{81ED4E4A-BE89-4F47-9B98-C231A3633DB4}" type="pres">
      <dgm:prSet presAssocID="{2FE95B5F-9A4B-48AF-A094-076622410271}" presName="circ7" presStyleLbl="vennNode1" presStyleIdx="6" presStyleCnt="7" custScaleX="95943"/>
      <dgm:spPr/>
    </dgm:pt>
    <dgm:pt modelId="{FE0D08AE-4C18-450B-A7A8-A017B310A46C}" type="pres">
      <dgm:prSet presAssocID="{2FE95B5F-9A4B-48AF-A094-076622410271}" presName="circ7Tx" presStyleLbl="revTx" presStyleIdx="0" presStyleCnt="0">
        <dgm:presLayoutVars>
          <dgm:chMax val="0"/>
          <dgm:chPref val="0"/>
          <dgm:bulletEnabled val="1"/>
        </dgm:presLayoutVars>
      </dgm:prSet>
      <dgm:spPr/>
    </dgm:pt>
  </dgm:ptLst>
  <dgm:cxnLst>
    <dgm:cxn modelId="{034CFB0B-A2E8-43D2-9D14-CBD6188CA9AF}" type="presOf" srcId="{2FE95B5F-9A4B-48AF-A094-076622410271}" destId="{FE0D08AE-4C18-450B-A7A8-A017B310A46C}" srcOrd="0" destOrd="0" presId="urn:microsoft.com/office/officeart/2005/8/layout/venn1"/>
    <dgm:cxn modelId="{910E7D23-7D00-44A6-8023-441999B2FF78}" srcId="{3CF473E8-1A1C-4DA8-8FBB-79132A504CA0}" destId="{A0183FFE-C82A-4F11-BB76-87DB9EA02FFB}" srcOrd="0" destOrd="0" parTransId="{BC6918A6-24DA-4EFD-9EF1-8A22696E6E0E}" sibTransId="{1CE1789C-9B09-4F52-A04B-7D153AB9F315}"/>
    <dgm:cxn modelId="{33C04A40-B304-492A-9308-DD17191C0E38}" type="presOf" srcId="{FC6FBB55-D4C1-40B7-B81E-7889C25AA76F}" destId="{70EC9FB8-F85F-4AAF-8392-DB2F589855BF}" srcOrd="0" destOrd="0" presId="urn:microsoft.com/office/officeart/2005/8/layout/venn1"/>
    <dgm:cxn modelId="{5ED3CA40-0AC9-4E35-9F63-E5764E728A22}" srcId="{3CF473E8-1A1C-4DA8-8FBB-79132A504CA0}" destId="{6BDBA610-65B9-4355-9C2F-1492E6772F01}" srcOrd="7" destOrd="0" parTransId="{3E884316-A7F2-437D-B047-0CC7FF76A56C}" sibTransId="{6EE252A2-B67E-4DB3-AB68-7B3CC50776EB}"/>
    <dgm:cxn modelId="{8ACCDA40-003F-4AD8-A9AE-3B2F6FAD6BF5}" type="presOf" srcId="{9863D00D-4DD6-4BCD-8AEB-B7CDE9172D9C}" destId="{E3116DBE-7D9E-482D-A818-4012D08E47A3}" srcOrd="0" destOrd="0" presId="urn:microsoft.com/office/officeart/2005/8/layout/venn1"/>
    <dgm:cxn modelId="{15C4015C-3423-422F-B8C1-82D13B54F6E7}" srcId="{3CF473E8-1A1C-4DA8-8FBB-79132A504CA0}" destId="{DF05844A-6395-4962-A538-5316A6C23C7D}" srcOrd="3" destOrd="0" parTransId="{7FB71C91-41E9-4B14-B170-6B192A71D6EB}" sibTransId="{19E738DB-29D7-4FF5-9645-4CA3BAF9012E}"/>
    <dgm:cxn modelId="{270F317A-B566-40C0-9152-547DFA1D1C62}" srcId="{3CF473E8-1A1C-4DA8-8FBB-79132A504CA0}" destId="{AD2DB833-5C4A-42DF-BE9B-6666922DC342}" srcOrd="8" destOrd="0" parTransId="{BB5EA4B5-B271-4809-9554-68023DF64A07}" sibTransId="{0AB93645-0C70-4297-B7A3-97E2E9A20C8B}"/>
    <dgm:cxn modelId="{DE324B81-CD5C-4A1C-B6B0-A493C7F73F05}" srcId="{3CF473E8-1A1C-4DA8-8FBB-79132A504CA0}" destId="{D5052AE6-902B-4AC8-8C11-FA497802E0D3}" srcOrd="5" destOrd="0" parTransId="{288DA19A-4125-4D58-AD24-73224DB9048F}" sibTransId="{7C6FFFF0-29B9-4444-9CE5-560476B39EC8}"/>
    <dgm:cxn modelId="{E4AF3986-FC8E-40C0-AA25-A5ED353CF80C}" type="presOf" srcId="{3CF473E8-1A1C-4DA8-8FBB-79132A504CA0}" destId="{72146CEA-D673-4755-BC8E-B25199418CC4}" srcOrd="0" destOrd="0" presId="urn:microsoft.com/office/officeart/2005/8/layout/venn1"/>
    <dgm:cxn modelId="{5DEEB488-CCEB-4D49-B048-A9ECF0E8AC40}" srcId="{3CF473E8-1A1C-4DA8-8FBB-79132A504CA0}" destId="{8070E618-1DE6-4AF5-8B24-36FF62E1F59D}" srcOrd="4" destOrd="0" parTransId="{B5C04715-150E-4EB7-9FBD-054FBF6D72CB}" sibTransId="{A97ED768-6B9B-47BD-9643-88AC6A78D992}"/>
    <dgm:cxn modelId="{EC2B838E-96F7-4259-8F6D-1727B75B16E4}" srcId="{3CF473E8-1A1C-4DA8-8FBB-79132A504CA0}" destId="{2FE95B5F-9A4B-48AF-A094-076622410271}" srcOrd="6" destOrd="0" parTransId="{982EC3A2-AA69-4D33-91E2-23F1B91F9527}" sibTransId="{3DE07119-61FE-4333-9DD4-5C2F4A43DCD9}"/>
    <dgm:cxn modelId="{1CC9829A-309F-4CC5-BBF0-DC203403C76D}" type="presOf" srcId="{8070E618-1DE6-4AF5-8B24-36FF62E1F59D}" destId="{C39F6D6E-2691-417E-8E5E-B266DFBED259}" srcOrd="0" destOrd="0" presId="urn:microsoft.com/office/officeart/2005/8/layout/venn1"/>
    <dgm:cxn modelId="{F9B447B0-FEB6-4459-BD7C-0102E5BBD003}" type="presOf" srcId="{DF05844A-6395-4962-A538-5316A6C23C7D}" destId="{E32B5102-0892-4DB0-AD19-9ACFA0C2350A}" srcOrd="0" destOrd="0" presId="urn:microsoft.com/office/officeart/2005/8/layout/venn1"/>
    <dgm:cxn modelId="{9F39F9D3-DA35-46AE-B505-12BB7462CB59}" srcId="{3CF473E8-1A1C-4DA8-8FBB-79132A504CA0}" destId="{9863D00D-4DD6-4BCD-8AEB-B7CDE9172D9C}" srcOrd="1" destOrd="0" parTransId="{51C3FAEF-5608-49B4-A382-478E60225492}" sibTransId="{A9F4F6B4-7499-4D23-B800-62B095081BC1}"/>
    <dgm:cxn modelId="{1EABCED4-A4CF-4D1B-9E08-3155579BD9A0}" type="presOf" srcId="{A0183FFE-C82A-4F11-BB76-87DB9EA02FFB}" destId="{4A21312D-914A-4132-BEB1-992C8E785353}" srcOrd="0" destOrd="0" presId="urn:microsoft.com/office/officeart/2005/8/layout/venn1"/>
    <dgm:cxn modelId="{141A25E3-39FF-4FD7-89BC-53214FEF5CE4}" type="presOf" srcId="{D5052AE6-902B-4AC8-8C11-FA497802E0D3}" destId="{37926023-7EA3-44A4-B733-5CE514E5649A}" srcOrd="0" destOrd="0" presId="urn:microsoft.com/office/officeart/2005/8/layout/venn1"/>
    <dgm:cxn modelId="{53AA72FA-0C74-4FE3-B1B2-759F7FB109D6}" srcId="{3CF473E8-1A1C-4DA8-8FBB-79132A504CA0}" destId="{FC6FBB55-D4C1-40B7-B81E-7889C25AA76F}" srcOrd="2" destOrd="0" parTransId="{28F220A3-026D-4E7B-AA6F-4E439337CE17}" sibTransId="{413B0F3A-6A4B-4CBA-90AA-DCCCE1377BA4}"/>
    <dgm:cxn modelId="{E33010D8-734B-400C-99B2-3557E5036968}" type="presParOf" srcId="{72146CEA-D673-4755-BC8E-B25199418CC4}" destId="{ED745D26-3AE9-4FEC-8496-BD06365A5F2B}" srcOrd="0" destOrd="0" presId="urn:microsoft.com/office/officeart/2005/8/layout/venn1"/>
    <dgm:cxn modelId="{06232324-2FB7-47D3-BB0C-BAD70559A840}" type="presParOf" srcId="{72146CEA-D673-4755-BC8E-B25199418CC4}" destId="{4A21312D-914A-4132-BEB1-992C8E785353}" srcOrd="1" destOrd="0" presId="urn:microsoft.com/office/officeart/2005/8/layout/venn1"/>
    <dgm:cxn modelId="{9022031A-DAFB-4684-ADA4-3F019EDEB417}" type="presParOf" srcId="{72146CEA-D673-4755-BC8E-B25199418CC4}" destId="{A39060AB-9491-4D75-926D-7E90680B25CD}" srcOrd="2" destOrd="0" presId="urn:microsoft.com/office/officeart/2005/8/layout/venn1"/>
    <dgm:cxn modelId="{E02EC086-42F1-44C4-AB21-A5502182FE65}" type="presParOf" srcId="{72146CEA-D673-4755-BC8E-B25199418CC4}" destId="{E3116DBE-7D9E-482D-A818-4012D08E47A3}" srcOrd="3" destOrd="0" presId="urn:microsoft.com/office/officeart/2005/8/layout/venn1"/>
    <dgm:cxn modelId="{FB2A9188-BE0E-4F10-84F5-1F5E0EADEB41}" type="presParOf" srcId="{72146CEA-D673-4755-BC8E-B25199418CC4}" destId="{B53F9F88-C6A6-40B0-B93C-4518507B3E0B}" srcOrd="4" destOrd="0" presId="urn:microsoft.com/office/officeart/2005/8/layout/venn1"/>
    <dgm:cxn modelId="{C8D19A49-1D8F-48FE-8682-46F69601D5ED}" type="presParOf" srcId="{72146CEA-D673-4755-BC8E-B25199418CC4}" destId="{70EC9FB8-F85F-4AAF-8392-DB2F589855BF}" srcOrd="5" destOrd="0" presId="urn:microsoft.com/office/officeart/2005/8/layout/venn1"/>
    <dgm:cxn modelId="{065BF0A5-EB7D-47EA-9BCA-79B67787B7B0}" type="presParOf" srcId="{72146CEA-D673-4755-BC8E-B25199418CC4}" destId="{F6848ED9-101E-47D9-BF83-7EF741DAB249}" srcOrd="6" destOrd="0" presId="urn:microsoft.com/office/officeart/2005/8/layout/venn1"/>
    <dgm:cxn modelId="{01B618FF-DD49-4C2C-BC44-CAA079E3F445}" type="presParOf" srcId="{72146CEA-D673-4755-BC8E-B25199418CC4}" destId="{E32B5102-0892-4DB0-AD19-9ACFA0C2350A}" srcOrd="7" destOrd="0" presId="urn:microsoft.com/office/officeart/2005/8/layout/venn1"/>
    <dgm:cxn modelId="{702035E4-2F84-4646-BE25-6DBBF991253E}" type="presParOf" srcId="{72146CEA-D673-4755-BC8E-B25199418CC4}" destId="{AE5750D3-AAB4-428B-BB4B-EDCAEF6FDAAF}" srcOrd="8" destOrd="0" presId="urn:microsoft.com/office/officeart/2005/8/layout/venn1"/>
    <dgm:cxn modelId="{2B86D914-64E7-453D-A997-35050BC2A89A}" type="presParOf" srcId="{72146CEA-D673-4755-BC8E-B25199418CC4}" destId="{C39F6D6E-2691-417E-8E5E-B266DFBED259}" srcOrd="9" destOrd="0" presId="urn:microsoft.com/office/officeart/2005/8/layout/venn1"/>
    <dgm:cxn modelId="{795F38C5-AD5B-4AD3-8B5D-F3E1C80FE13A}" type="presParOf" srcId="{72146CEA-D673-4755-BC8E-B25199418CC4}" destId="{993CE386-FB1D-4A3D-869C-9D883F182D3D}" srcOrd="10" destOrd="0" presId="urn:microsoft.com/office/officeart/2005/8/layout/venn1"/>
    <dgm:cxn modelId="{E5661F1E-10A5-480E-A887-E7354890E45B}" type="presParOf" srcId="{72146CEA-D673-4755-BC8E-B25199418CC4}" destId="{37926023-7EA3-44A4-B733-5CE514E5649A}" srcOrd="11" destOrd="0" presId="urn:microsoft.com/office/officeart/2005/8/layout/venn1"/>
    <dgm:cxn modelId="{49104D36-45D9-4CDD-BEA0-FCAFEEC26CF5}" type="presParOf" srcId="{72146CEA-D673-4755-BC8E-B25199418CC4}" destId="{81ED4E4A-BE89-4F47-9B98-C231A3633DB4}" srcOrd="12" destOrd="0" presId="urn:microsoft.com/office/officeart/2005/8/layout/venn1"/>
    <dgm:cxn modelId="{B39F5FFB-1873-45DA-B8D2-DB4BBD51DFA2}" type="presParOf" srcId="{72146CEA-D673-4755-BC8E-B25199418CC4}" destId="{FE0D08AE-4C18-450B-A7A8-A017B310A46C}" srcOrd="1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CBD3F2-4D22-4D0B-8EE0-97184B844A4E}">
      <dsp:nvSpPr>
        <dsp:cNvPr id="0" name=""/>
        <dsp:cNvSpPr/>
      </dsp:nvSpPr>
      <dsp:spPr>
        <a:xfrm>
          <a:off x="3368508" y="0"/>
          <a:ext cx="1418224" cy="1418224"/>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rtl="0">
            <a:lnSpc>
              <a:spcPct val="90000"/>
            </a:lnSpc>
            <a:spcBef>
              <a:spcPct val="0"/>
            </a:spcBef>
            <a:spcAft>
              <a:spcPct val="35000"/>
            </a:spcAft>
            <a:buNone/>
          </a:pPr>
          <a:r>
            <a:rPr lang="en-US" sz="1600" kern="1200" dirty="0"/>
            <a:t>DEMAND</a:t>
          </a:r>
        </a:p>
      </dsp:txBody>
      <dsp:txXfrm>
        <a:off x="3576202" y="207694"/>
        <a:ext cx="1002836" cy="1002836"/>
      </dsp:txXfrm>
    </dsp:sp>
    <dsp:sp modelId="{71B25550-5CC3-4078-8002-DFE24A8B7E86}">
      <dsp:nvSpPr>
        <dsp:cNvPr id="0" name=""/>
        <dsp:cNvSpPr/>
      </dsp:nvSpPr>
      <dsp:spPr>
        <a:xfrm rot="2187780">
          <a:off x="4734278" y="1090264"/>
          <a:ext cx="366004" cy="47865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4745025" y="1153366"/>
        <a:ext cx="256203" cy="287190"/>
      </dsp:txXfrm>
    </dsp:sp>
    <dsp:sp modelId="{BCF3186C-C756-4E68-A1BB-8DF5BE4FACB9}">
      <dsp:nvSpPr>
        <dsp:cNvPr id="0" name=""/>
        <dsp:cNvSpPr/>
      </dsp:nvSpPr>
      <dsp:spPr>
        <a:xfrm>
          <a:off x="5064490" y="1253266"/>
          <a:ext cx="1418224" cy="1418224"/>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rtl="0">
            <a:lnSpc>
              <a:spcPct val="90000"/>
            </a:lnSpc>
            <a:spcBef>
              <a:spcPct val="0"/>
            </a:spcBef>
            <a:spcAft>
              <a:spcPct val="35000"/>
            </a:spcAft>
            <a:buNone/>
          </a:pPr>
          <a:r>
            <a:rPr lang="en-US" sz="1600" kern="1200" dirty="0"/>
            <a:t>SUPPLY</a:t>
          </a:r>
        </a:p>
      </dsp:txBody>
      <dsp:txXfrm>
        <a:off x="5272184" y="1460960"/>
        <a:ext cx="1002836" cy="1002836"/>
      </dsp:txXfrm>
    </dsp:sp>
    <dsp:sp modelId="{98EC9E5F-8EDB-47B3-A39E-C6D5350DE3D1}">
      <dsp:nvSpPr>
        <dsp:cNvPr id="0" name=""/>
        <dsp:cNvSpPr/>
      </dsp:nvSpPr>
      <dsp:spPr>
        <a:xfrm rot="6480000">
          <a:off x="5259457" y="2725464"/>
          <a:ext cx="376884" cy="47865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10800000">
        <a:off x="5333459" y="2767428"/>
        <a:ext cx="263819" cy="287190"/>
      </dsp:txXfrm>
    </dsp:sp>
    <dsp:sp modelId="{552C2DA2-1414-411C-95C5-DB6EDE5F28AB}">
      <dsp:nvSpPr>
        <dsp:cNvPr id="0" name=""/>
        <dsp:cNvSpPr/>
      </dsp:nvSpPr>
      <dsp:spPr>
        <a:xfrm>
          <a:off x="4406492" y="3278377"/>
          <a:ext cx="1418224" cy="1418224"/>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rtl="0">
            <a:lnSpc>
              <a:spcPct val="90000"/>
            </a:lnSpc>
            <a:spcBef>
              <a:spcPct val="0"/>
            </a:spcBef>
            <a:spcAft>
              <a:spcPct val="35000"/>
            </a:spcAft>
            <a:buNone/>
          </a:pPr>
          <a:r>
            <a:rPr lang="en-US" sz="1600" kern="1200" dirty="0"/>
            <a:t>PRICE</a:t>
          </a:r>
        </a:p>
      </dsp:txBody>
      <dsp:txXfrm>
        <a:off x="4614186" y="3486071"/>
        <a:ext cx="1002836" cy="1002836"/>
      </dsp:txXfrm>
    </dsp:sp>
    <dsp:sp modelId="{C13EF66D-6706-42EA-BAF2-04BA31C2A083}">
      <dsp:nvSpPr>
        <dsp:cNvPr id="0" name=""/>
        <dsp:cNvSpPr/>
      </dsp:nvSpPr>
      <dsp:spPr>
        <a:xfrm rot="10800000">
          <a:off x="3873165" y="3748164"/>
          <a:ext cx="376884" cy="47865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10800000">
        <a:off x="3986230" y="3843894"/>
        <a:ext cx="263819" cy="287190"/>
      </dsp:txXfrm>
    </dsp:sp>
    <dsp:sp modelId="{23181EA3-AA96-49CE-AD27-FE75AAF742F7}">
      <dsp:nvSpPr>
        <dsp:cNvPr id="0" name=""/>
        <dsp:cNvSpPr/>
      </dsp:nvSpPr>
      <dsp:spPr>
        <a:xfrm>
          <a:off x="2277165" y="3278377"/>
          <a:ext cx="1418224" cy="1418224"/>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rtl="0">
            <a:lnSpc>
              <a:spcPct val="90000"/>
            </a:lnSpc>
            <a:spcBef>
              <a:spcPct val="0"/>
            </a:spcBef>
            <a:spcAft>
              <a:spcPct val="35000"/>
            </a:spcAft>
            <a:buNone/>
          </a:pPr>
          <a:r>
            <a:rPr lang="en-US" sz="1600" kern="1200" dirty="0"/>
            <a:t>QUANTITY</a:t>
          </a:r>
        </a:p>
      </dsp:txBody>
      <dsp:txXfrm>
        <a:off x="2484859" y="3486071"/>
        <a:ext cx="1002836" cy="1002836"/>
      </dsp:txXfrm>
    </dsp:sp>
    <dsp:sp modelId="{B420438C-8BED-4017-94CA-03AC055A40D3}">
      <dsp:nvSpPr>
        <dsp:cNvPr id="0" name=""/>
        <dsp:cNvSpPr/>
      </dsp:nvSpPr>
      <dsp:spPr>
        <a:xfrm rot="15120000">
          <a:off x="2472132" y="2745753"/>
          <a:ext cx="376884" cy="47865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10800000">
        <a:off x="2546134" y="2895249"/>
        <a:ext cx="263819" cy="287190"/>
      </dsp:txXfrm>
    </dsp:sp>
    <dsp:sp modelId="{8D74E18C-B1AF-425C-9536-992428422D34}">
      <dsp:nvSpPr>
        <dsp:cNvPr id="0" name=""/>
        <dsp:cNvSpPr/>
      </dsp:nvSpPr>
      <dsp:spPr>
        <a:xfrm>
          <a:off x="1619166" y="1253266"/>
          <a:ext cx="1418224" cy="1418224"/>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rtl="0">
            <a:lnSpc>
              <a:spcPct val="90000"/>
            </a:lnSpc>
            <a:spcBef>
              <a:spcPct val="0"/>
            </a:spcBef>
            <a:spcAft>
              <a:spcPct val="35000"/>
            </a:spcAft>
            <a:buNone/>
          </a:pPr>
          <a:r>
            <a:rPr lang="en-US" sz="1600" kern="1200" dirty="0"/>
            <a:t>QUALITY</a:t>
          </a:r>
        </a:p>
      </dsp:txBody>
      <dsp:txXfrm>
        <a:off x="1826860" y="1460960"/>
        <a:ext cx="1002836" cy="1002836"/>
      </dsp:txXfrm>
    </dsp:sp>
    <dsp:sp modelId="{0107F5C0-5841-41E2-9DB1-90C18B0FF79F}">
      <dsp:nvSpPr>
        <dsp:cNvPr id="0" name=""/>
        <dsp:cNvSpPr/>
      </dsp:nvSpPr>
      <dsp:spPr>
        <a:xfrm rot="19462881">
          <a:off x="2999567" y="1102830"/>
          <a:ext cx="388872" cy="47865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3010480" y="1232531"/>
        <a:ext cx="272210" cy="2871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9CC995-6380-4229-87F1-D7DF12427C00}">
      <dsp:nvSpPr>
        <dsp:cNvPr id="0" name=""/>
        <dsp:cNvSpPr/>
      </dsp:nvSpPr>
      <dsp:spPr>
        <a:xfrm rot="3269368">
          <a:off x="2062941" y="3754005"/>
          <a:ext cx="1823480" cy="27949"/>
        </a:xfrm>
        <a:custGeom>
          <a:avLst/>
          <a:gdLst/>
          <a:ahLst/>
          <a:cxnLst/>
          <a:rect l="0" t="0" r="0" b="0"/>
          <a:pathLst>
            <a:path>
              <a:moveTo>
                <a:pt x="0" y="13974"/>
              </a:moveTo>
              <a:lnTo>
                <a:pt x="1823480" y="13974"/>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AF4805B-0808-4B65-9B1A-F37F915DD86F}">
      <dsp:nvSpPr>
        <dsp:cNvPr id="0" name=""/>
        <dsp:cNvSpPr/>
      </dsp:nvSpPr>
      <dsp:spPr>
        <a:xfrm rot="2010783">
          <a:off x="2433261" y="3310111"/>
          <a:ext cx="1596916" cy="27949"/>
        </a:xfrm>
        <a:custGeom>
          <a:avLst/>
          <a:gdLst/>
          <a:ahLst/>
          <a:cxnLst/>
          <a:rect l="0" t="0" r="0" b="0"/>
          <a:pathLst>
            <a:path>
              <a:moveTo>
                <a:pt x="0" y="13974"/>
              </a:moveTo>
              <a:lnTo>
                <a:pt x="1596916" y="13974"/>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CE93CF-6128-4883-B7F3-A4634628151B}">
      <dsp:nvSpPr>
        <dsp:cNvPr id="0" name=""/>
        <dsp:cNvSpPr/>
      </dsp:nvSpPr>
      <dsp:spPr>
        <a:xfrm rot="682943">
          <a:off x="2552204" y="2813115"/>
          <a:ext cx="1402538" cy="27949"/>
        </a:xfrm>
        <a:custGeom>
          <a:avLst/>
          <a:gdLst/>
          <a:ahLst/>
          <a:cxnLst/>
          <a:rect l="0" t="0" r="0" b="0"/>
          <a:pathLst>
            <a:path>
              <a:moveTo>
                <a:pt x="0" y="13974"/>
              </a:moveTo>
              <a:lnTo>
                <a:pt x="1402538" y="13974"/>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1650F0-AC0F-43AB-9B93-F6701B2AEB1F}">
      <dsp:nvSpPr>
        <dsp:cNvPr id="0" name=""/>
        <dsp:cNvSpPr/>
      </dsp:nvSpPr>
      <dsp:spPr>
        <a:xfrm rot="20911325">
          <a:off x="2552843" y="2373155"/>
          <a:ext cx="1315414" cy="27949"/>
        </a:xfrm>
        <a:custGeom>
          <a:avLst/>
          <a:gdLst/>
          <a:ahLst/>
          <a:cxnLst/>
          <a:rect l="0" t="0" r="0" b="0"/>
          <a:pathLst>
            <a:path>
              <a:moveTo>
                <a:pt x="0" y="13974"/>
              </a:moveTo>
              <a:lnTo>
                <a:pt x="1315414" y="13974"/>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2639F7-EB99-4BB7-9C83-34AB58C75D8A}">
      <dsp:nvSpPr>
        <dsp:cNvPr id="0" name=""/>
        <dsp:cNvSpPr/>
      </dsp:nvSpPr>
      <dsp:spPr>
        <a:xfrm rot="19596637">
          <a:off x="2432353" y="1865923"/>
          <a:ext cx="1619426" cy="27949"/>
        </a:xfrm>
        <a:custGeom>
          <a:avLst/>
          <a:gdLst/>
          <a:ahLst/>
          <a:cxnLst/>
          <a:rect l="0" t="0" r="0" b="0"/>
          <a:pathLst>
            <a:path>
              <a:moveTo>
                <a:pt x="0" y="13974"/>
              </a:moveTo>
              <a:lnTo>
                <a:pt x="1619426" y="13974"/>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80DBAA-212D-4B10-9616-CB356BF9C6F3}">
      <dsp:nvSpPr>
        <dsp:cNvPr id="0" name=""/>
        <dsp:cNvSpPr/>
      </dsp:nvSpPr>
      <dsp:spPr>
        <a:xfrm rot="18309562">
          <a:off x="2057803" y="1428622"/>
          <a:ext cx="1807878" cy="27949"/>
        </a:xfrm>
        <a:custGeom>
          <a:avLst/>
          <a:gdLst/>
          <a:ahLst/>
          <a:cxnLst/>
          <a:rect l="0" t="0" r="0" b="0"/>
          <a:pathLst>
            <a:path>
              <a:moveTo>
                <a:pt x="0" y="13974"/>
              </a:moveTo>
              <a:lnTo>
                <a:pt x="1807878" y="13974"/>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844AFB0-E1A2-45AD-8DF6-211C81BFE1E9}">
      <dsp:nvSpPr>
        <dsp:cNvPr id="0" name=""/>
        <dsp:cNvSpPr/>
      </dsp:nvSpPr>
      <dsp:spPr>
        <a:xfrm>
          <a:off x="1007092" y="1410343"/>
          <a:ext cx="2273609" cy="2386744"/>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E605E1-A97F-446C-8C40-04D4F45AC48E}">
      <dsp:nvSpPr>
        <dsp:cNvPr id="0" name=""/>
        <dsp:cNvSpPr/>
      </dsp:nvSpPr>
      <dsp:spPr>
        <a:xfrm>
          <a:off x="3026540" y="2094"/>
          <a:ext cx="1389998" cy="723599"/>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en-US" sz="1800" kern="1200" dirty="0"/>
            <a:t>TOMATO KETCHUP </a:t>
          </a:r>
        </a:p>
      </dsp:txBody>
      <dsp:txXfrm>
        <a:off x="3230100" y="108063"/>
        <a:ext cx="982878" cy="511661"/>
      </dsp:txXfrm>
    </dsp:sp>
    <dsp:sp modelId="{6591ECDE-D2EA-4908-BC56-EB6BC0D853D2}">
      <dsp:nvSpPr>
        <dsp:cNvPr id="0" name=""/>
        <dsp:cNvSpPr/>
      </dsp:nvSpPr>
      <dsp:spPr>
        <a:xfrm>
          <a:off x="3717273" y="803861"/>
          <a:ext cx="1216855" cy="723599"/>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en-US" sz="1800" kern="1200" dirty="0"/>
            <a:t>TOMATO JAM </a:t>
          </a:r>
        </a:p>
      </dsp:txBody>
      <dsp:txXfrm>
        <a:off x="3895477" y="909830"/>
        <a:ext cx="860447" cy="511661"/>
      </dsp:txXfrm>
    </dsp:sp>
    <dsp:sp modelId="{0C03A0E7-D3E7-4AE8-A9CC-6C0F17A30D2D}">
      <dsp:nvSpPr>
        <dsp:cNvPr id="0" name=""/>
        <dsp:cNvSpPr/>
      </dsp:nvSpPr>
      <dsp:spPr>
        <a:xfrm>
          <a:off x="3785126" y="1746396"/>
          <a:ext cx="1598286" cy="723599"/>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en-US" sz="1800" kern="1200" dirty="0"/>
            <a:t>TOMATO JELLY</a:t>
          </a:r>
        </a:p>
      </dsp:txBody>
      <dsp:txXfrm>
        <a:off x="4019190" y="1852365"/>
        <a:ext cx="1130158" cy="511661"/>
      </dsp:txXfrm>
    </dsp:sp>
    <dsp:sp modelId="{505C427C-5EDA-4D4A-B99A-EB1A62FAAACE}">
      <dsp:nvSpPr>
        <dsp:cNvPr id="0" name=""/>
        <dsp:cNvSpPr/>
      </dsp:nvSpPr>
      <dsp:spPr>
        <a:xfrm>
          <a:off x="3890301" y="2737435"/>
          <a:ext cx="1430005" cy="723599"/>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en-US" sz="1800" kern="1200" dirty="0"/>
            <a:t>TOMATO SAUCE </a:t>
          </a:r>
        </a:p>
      </dsp:txBody>
      <dsp:txXfrm>
        <a:off x="4099720" y="2843404"/>
        <a:ext cx="1011167" cy="511661"/>
      </dsp:txXfrm>
    </dsp:sp>
    <dsp:sp modelId="{CB29E2E9-4931-4923-B898-676BFB2BBCF2}">
      <dsp:nvSpPr>
        <dsp:cNvPr id="0" name=""/>
        <dsp:cNvSpPr/>
      </dsp:nvSpPr>
      <dsp:spPr>
        <a:xfrm>
          <a:off x="3666191" y="3679969"/>
          <a:ext cx="1298585" cy="723599"/>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en-US" sz="1800" kern="1200" dirty="0"/>
            <a:t>TOMATO JUICE</a:t>
          </a:r>
        </a:p>
      </dsp:txBody>
      <dsp:txXfrm>
        <a:off x="3856364" y="3785938"/>
        <a:ext cx="918239" cy="511661"/>
      </dsp:txXfrm>
    </dsp:sp>
    <dsp:sp modelId="{6B36301E-8277-4C72-A38F-071E74D3305F}">
      <dsp:nvSpPr>
        <dsp:cNvPr id="0" name=""/>
        <dsp:cNvSpPr/>
      </dsp:nvSpPr>
      <dsp:spPr>
        <a:xfrm>
          <a:off x="3129680" y="4481737"/>
          <a:ext cx="1224974" cy="723599"/>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en-US" sz="1800" kern="1200" dirty="0"/>
            <a:t>TOMATO PASTE</a:t>
          </a:r>
        </a:p>
      </dsp:txBody>
      <dsp:txXfrm>
        <a:off x="3309073" y="4587706"/>
        <a:ext cx="866188" cy="5116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E16073-B9A8-4A91-8141-DEBA94A279F3}">
      <dsp:nvSpPr>
        <dsp:cNvPr id="0" name=""/>
        <dsp:cNvSpPr/>
      </dsp:nvSpPr>
      <dsp:spPr>
        <a:xfrm>
          <a:off x="0" y="341316"/>
          <a:ext cx="7766936" cy="12168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rtl="0">
            <a:lnSpc>
              <a:spcPct val="90000"/>
            </a:lnSpc>
            <a:spcBef>
              <a:spcPct val="0"/>
            </a:spcBef>
            <a:spcAft>
              <a:spcPct val="35000"/>
            </a:spcAft>
            <a:buNone/>
          </a:pPr>
          <a:r>
            <a:rPr lang="en-US" sz="3200" kern="1200" dirty="0"/>
            <a:t>DEPENDING ON PRODUCTION &amp;  BUSINESS MODEL</a:t>
          </a:r>
        </a:p>
      </dsp:txBody>
      <dsp:txXfrm>
        <a:off x="59399" y="400715"/>
        <a:ext cx="7648138" cy="1098002"/>
      </dsp:txXfrm>
    </dsp:sp>
    <dsp:sp modelId="{8DA9CBDB-5A00-4FE4-AB4D-7BC008AC8690}">
      <dsp:nvSpPr>
        <dsp:cNvPr id="0" name=""/>
        <dsp:cNvSpPr/>
      </dsp:nvSpPr>
      <dsp:spPr>
        <a:xfrm>
          <a:off x="0" y="1745317"/>
          <a:ext cx="7766936" cy="12168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rtl="0">
            <a:lnSpc>
              <a:spcPct val="90000"/>
            </a:lnSpc>
            <a:spcBef>
              <a:spcPct val="0"/>
            </a:spcBef>
            <a:spcAft>
              <a:spcPct val="35000"/>
            </a:spcAft>
            <a:buNone/>
          </a:pPr>
          <a:r>
            <a:rPr lang="en-US" sz="4400" kern="1200" dirty="0"/>
            <a:t>RETURN:- 55-60%</a:t>
          </a:r>
        </a:p>
      </dsp:txBody>
      <dsp:txXfrm>
        <a:off x="59399" y="1804716"/>
        <a:ext cx="7648138" cy="10980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9F8765-258C-41AD-93D1-E26B51BA641C}">
      <dsp:nvSpPr>
        <dsp:cNvPr id="0" name=""/>
        <dsp:cNvSpPr/>
      </dsp:nvSpPr>
      <dsp:spPr>
        <a:xfrm>
          <a:off x="1352594" y="0"/>
          <a:ext cx="4401519" cy="4401519"/>
        </a:xfrm>
        <a:prstGeom prst="triangl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21BDFE-CBEC-4340-9C2B-AC27A2D53F5C}">
      <dsp:nvSpPr>
        <dsp:cNvPr id="0" name=""/>
        <dsp:cNvSpPr/>
      </dsp:nvSpPr>
      <dsp:spPr>
        <a:xfrm>
          <a:off x="3553354" y="442515"/>
          <a:ext cx="2860987" cy="520961"/>
        </a:xfrm>
        <a:prstGeom prst="round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kern="1200" dirty="0"/>
            <a:t>WHOLESALERS</a:t>
          </a:r>
        </a:p>
      </dsp:txBody>
      <dsp:txXfrm>
        <a:off x="3578785" y="467946"/>
        <a:ext cx="2810125" cy="470099"/>
      </dsp:txXfrm>
    </dsp:sp>
    <dsp:sp modelId="{EC9A2471-2C8B-44B0-A18E-72889E6E2984}">
      <dsp:nvSpPr>
        <dsp:cNvPr id="0" name=""/>
        <dsp:cNvSpPr/>
      </dsp:nvSpPr>
      <dsp:spPr>
        <a:xfrm>
          <a:off x="3537847" y="1059593"/>
          <a:ext cx="2860987" cy="520961"/>
        </a:xfrm>
        <a:prstGeom prst="round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kern="1200" dirty="0"/>
            <a:t>DISTRIBUTORS</a:t>
          </a:r>
        </a:p>
      </dsp:txBody>
      <dsp:txXfrm>
        <a:off x="3563278" y="1085024"/>
        <a:ext cx="2810125" cy="470099"/>
      </dsp:txXfrm>
    </dsp:sp>
    <dsp:sp modelId="{FB5D2432-CD46-4C0F-88C1-5CDB4BC5277A}">
      <dsp:nvSpPr>
        <dsp:cNvPr id="0" name=""/>
        <dsp:cNvSpPr/>
      </dsp:nvSpPr>
      <dsp:spPr>
        <a:xfrm>
          <a:off x="3553354" y="1614678"/>
          <a:ext cx="2860987" cy="520961"/>
        </a:xfrm>
        <a:prstGeom prst="round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kern="1200" dirty="0"/>
            <a:t>RETAILERS</a:t>
          </a:r>
        </a:p>
      </dsp:txBody>
      <dsp:txXfrm>
        <a:off x="3578785" y="1640109"/>
        <a:ext cx="2810125" cy="470099"/>
      </dsp:txXfrm>
    </dsp:sp>
    <dsp:sp modelId="{6E7E0B8D-F73E-4D93-AFC7-BB772B325174}">
      <dsp:nvSpPr>
        <dsp:cNvPr id="0" name=""/>
        <dsp:cNvSpPr/>
      </dsp:nvSpPr>
      <dsp:spPr>
        <a:xfrm>
          <a:off x="3553354" y="2200759"/>
          <a:ext cx="2860987" cy="520961"/>
        </a:xfrm>
        <a:prstGeom prst="round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kern="1200" dirty="0"/>
            <a:t>STORES</a:t>
          </a:r>
        </a:p>
      </dsp:txBody>
      <dsp:txXfrm>
        <a:off x="3578785" y="2226190"/>
        <a:ext cx="2810125" cy="470099"/>
      </dsp:txXfrm>
    </dsp:sp>
    <dsp:sp modelId="{684E7776-F841-491A-B26E-8A15F634ECBF}">
      <dsp:nvSpPr>
        <dsp:cNvPr id="0" name=""/>
        <dsp:cNvSpPr/>
      </dsp:nvSpPr>
      <dsp:spPr>
        <a:xfrm>
          <a:off x="3553354" y="2786840"/>
          <a:ext cx="2860987" cy="520961"/>
        </a:xfrm>
        <a:prstGeom prst="round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kern="1200" dirty="0"/>
            <a:t>ONLINE PLATFROM</a:t>
          </a:r>
        </a:p>
      </dsp:txBody>
      <dsp:txXfrm>
        <a:off x="3578785" y="2812271"/>
        <a:ext cx="2810125" cy="470099"/>
      </dsp:txXfrm>
    </dsp:sp>
    <dsp:sp modelId="{9F328F6B-0818-4AF1-B629-E389C4155851}">
      <dsp:nvSpPr>
        <dsp:cNvPr id="0" name=""/>
        <dsp:cNvSpPr/>
      </dsp:nvSpPr>
      <dsp:spPr>
        <a:xfrm>
          <a:off x="3553354" y="3372921"/>
          <a:ext cx="2860987" cy="520961"/>
        </a:xfrm>
        <a:prstGeom prst="round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kern="1200" dirty="0"/>
            <a:t>RESTURENT</a:t>
          </a:r>
        </a:p>
      </dsp:txBody>
      <dsp:txXfrm>
        <a:off x="3578785" y="3398352"/>
        <a:ext cx="2810125" cy="47009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745D26-3AE9-4FEC-8496-BD06365A5F2B}">
      <dsp:nvSpPr>
        <dsp:cNvPr id="0" name=""/>
        <dsp:cNvSpPr/>
      </dsp:nvSpPr>
      <dsp:spPr>
        <a:xfrm>
          <a:off x="3523488" y="1298190"/>
          <a:ext cx="1663071" cy="1663275"/>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4A21312D-914A-4132-BEB1-992C8E785353}">
      <dsp:nvSpPr>
        <dsp:cNvPr id="0" name=""/>
        <dsp:cNvSpPr/>
      </dsp:nvSpPr>
      <dsp:spPr>
        <a:xfrm>
          <a:off x="3402222" y="0"/>
          <a:ext cx="1905602" cy="101978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022350" rtl="0">
            <a:lnSpc>
              <a:spcPct val="90000"/>
            </a:lnSpc>
            <a:spcBef>
              <a:spcPct val="0"/>
            </a:spcBef>
            <a:spcAft>
              <a:spcPct val="35000"/>
            </a:spcAft>
            <a:buNone/>
          </a:pPr>
          <a:r>
            <a:rPr lang="en-US" sz="2300" kern="1200" dirty="0"/>
            <a:t>FIRSTLY, PERSONAL SELLING </a:t>
          </a:r>
        </a:p>
      </dsp:txBody>
      <dsp:txXfrm>
        <a:off x="3402222" y="0"/>
        <a:ext cx="1905602" cy="1019788"/>
      </dsp:txXfrm>
    </dsp:sp>
    <dsp:sp modelId="{A39060AB-9491-4D75-926D-7E90680B25CD}">
      <dsp:nvSpPr>
        <dsp:cNvPr id="0" name=""/>
        <dsp:cNvSpPr/>
      </dsp:nvSpPr>
      <dsp:spPr>
        <a:xfrm>
          <a:off x="4011322" y="1532742"/>
          <a:ext cx="1663071" cy="1663275"/>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E3116DBE-7D9E-482D-A818-4012D08E47A3}">
      <dsp:nvSpPr>
        <dsp:cNvPr id="0" name=""/>
        <dsp:cNvSpPr/>
      </dsp:nvSpPr>
      <dsp:spPr>
        <a:xfrm>
          <a:off x="5879505" y="968799"/>
          <a:ext cx="1801660" cy="112176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022350" rtl="0">
            <a:lnSpc>
              <a:spcPct val="90000"/>
            </a:lnSpc>
            <a:spcBef>
              <a:spcPct val="0"/>
            </a:spcBef>
            <a:spcAft>
              <a:spcPct val="35000"/>
            </a:spcAft>
            <a:buNone/>
          </a:pPr>
          <a:r>
            <a:rPr lang="en-US" sz="2300" kern="1200" dirty="0"/>
            <a:t>SECOND, TEST METHOD</a:t>
          </a:r>
        </a:p>
      </dsp:txBody>
      <dsp:txXfrm>
        <a:off x="5879505" y="968799"/>
        <a:ext cx="1801660" cy="1121767"/>
      </dsp:txXfrm>
    </dsp:sp>
    <dsp:sp modelId="{B53F9F88-C6A6-40B0-B93C-4518507B3E0B}">
      <dsp:nvSpPr>
        <dsp:cNvPr id="0" name=""/>
        <dsp:cNvSpPr/>
      </dsp:nvSpPr>
      <dsp:spPr>
        <a:xfrm>
          <a:off x="4131202" y="2060482"/>
          <a:ext cx="1663071" cy="1663275"/>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70EC9FB8-F85F-4AAF-8392-DB2F589855BF}">
      <dsp:nvSpPr>
        <dsp:cNvPr id="0" name=""/>
        <dsp:cNvSpPr/>
      </dsp:nvSpPr>
      <dsp:spPr>
        <a:xfrm>
          <a:off x="6052742" y="2396503"/>
          <a:ext cx="1767013" cy="119825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022350" rtl="0">
            <a:lnSpc>
              <a:spcPct val="90000"/>
            </a:lnSpc>
            <a:spcBef>
              <a:spcPct val="0"/>
            </a:spcBef>
            <a:spcAft>
              <a:spcPct val="35000"/>
            </a:spcAft>
            <a:buNone/>
          </a:pPr>
          <a:r>
            <a:rPr lang="en-US" sz="2300" kern="1200" dirty="0"/>
            <a:t>THIRD, ADVERTISING </a:t>
          </a:r>
        </a:p>
      </dsp:txBody>
      <dsp:txXfrm>
        <a:off x="6052742" y="2396503"/>
        <a:ext cx="1767013" cy="1198251"/>
      </dsp:txXfrm>
    </dsp:sp>
    <dsp:sp modelId="{F6848ED9-101E-47D9-BF83-7EF741DAB249}">
      <dsp:nvSpPr>
        <dsp:cNvPr id="0" name=""/>
        <dsp:cNvSpPr/>
      </dsp:nvSpPr>
      <dsp:spPr>
        <a:xfrm>
          <a:off x="3793737" y="2483695"/>
          <a:ext cx="1663071" cy="1663275"/>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E32B5102-0892-4DB0-AD19-9ACFA0C2350A}">
      <dsp:nvSpPr>
        <dsp:cNvPr id="0" name=""/>
        <dsp:cNvSpPr/>
      </dsp:nvSpPr>
      <dsp:spPr>
        <a:xfrm>
          <a:off x="5290501" y="4002670"/>
          <a:ext cx="1905602" cy="109627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022350" rtl="0">
            <a:lnSpc>
              <a:spcPct val="90000"/>
            </a:lnSpc>
            <a:spcBef>
              <a:spcPct val="0"/>
            </a:spcBef>
            <a:spcAft>
              <a:spcPct val="35000"/>
            </a:spcAft>
            <a:buNone/>
          </a:pPr>
          <a:r>
            <a:rPr lang="en-US" sz="2300" kern="1200" dirty="0"/>
            <a:t>FOURTH, SALES PROMOTION </a:t>
          </a:r>
        </a:p>
      </dsp:txBody>
      <dsp:txXfrm>
        <a:off x="5290501" y="4002670"/>
        <a:ext cx="1905602" cy="1096272"/>
      </dsp:txXfrm>
    </dsp:sp>
    <dsp:sp modelId="{AE5750D3-AAB4-428B-BB4B-EDCAEF6FDAAF}">
      <dsp:nvSpPr>
        <dsp:cNvPr id="0" name=""/>
        <dsp:cNvSpPr/>
      </dsp:nvSpPr>
      <dsp:spPr>
        <a:xfrm>
          <a:off x="3253239" y="2483695"/>
          <a:ext cx="1663071" cy="1663275"/>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C39F6D6E-2691-417E-8E5E-B266DFBED259}">
      <dsp:nvSpPr>
        <dsp:cNvPr id="0" name=""/>
        <dsp:cNvSpPr/>
      </dsp:nvSpPr>
      <dsp:spPr>
        <a:xfrm>
          <a:off x="1141989" y="3847690"/>
          <a:ext cx="1905602" cy="109627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022350" rtl="0">
            <a:lnSpc>
              <a:spcPct val="90000"/>
            </a:lnSpc>
            <a:spcBef>
              <a:spcPct val="0"/>
            </a:spcBef>
            <a:spcAft>
              <a:spcPct val="35000"/>
            </a:spcAft>
            <a:buNone/>
          </a:pPr>
          <a:r>
            <a:rPr lang="en-US" sz="2300" kern="1200" dirty="0"/>
            <a:t>FIFTH, DIRECT MARKETING</a:t>
          </a:r>
        </a:p>
      </dsp:txBody>
      <dsp:txXfrm>
        <a:off x="1141989" y="3847690"/>
        <a:ext cx="1905602" cy="1096272"/>
      </dsp:txXfrm>
    </dsp:sp>
    <dsp:sp modelId="{993CE386-FB1D-4A3D-869C-9D883F182D3D}">
      <dsp:nvSpPr>
        <dsp:cNvPr id="0" name=""/>
        <dsp:cNvSpPr/>
      </dsp:nvSpPr>
      <dsp:spPr>
        <a:xfrm>
          <a:off x="2915774" y="2060482"/>
          <a:ext cx="1663071" cy="1663275"/>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37926023-7EA3-44A4-B733-5CE514E5649A}">
      <dsp:nvSpPr>
        <dsp:cNvPr id="0" name=""/>
        <dsp:cNvSpPr/>
      </dsp:nvSpPr>
      <dsp:spPr>
        <a:xfrm>
          <a:off x="1029780" y="1435613"/>
          <a:ext cx="1767013" cy="119825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022350" rtl="0">
            <a:lnSpc>
              <a:spcPct val="90000"/>
            </a:lnSpc>
            <a:spcBef>
              <a:spcPct val="0"/>
            </a:spcBef>
            <a:spcAft>
              <a:spcPct val="35000"/>
            </a:spcAft>
            <a:buNone/>
          </a:pPr>
          <a:r>
            <a:rPr lang="en-US" sz="2300" kern="1200" dirty="0"/>
            <a:t>LASTLY, PUBLICITY</a:t>
          </a:r>
        </a:p>
      </dsp:txBody>
      <dsp:txXfrm>
        <a:off x="1029780" y="1435613"/>
        <a:ext cx="1767013" cy="1198251"/>
      </dsp:txXfrm>
    </dsp:sp>
    <dsp:sp modelId="{81ED4E4A-BE89-4F47-9B98-C231A3633DB4}">
      <dsp:nvSpPr>
        <dsp:cNvPr id="0" name=""/>
        <dsp:cNvSpPr/>
      </dsp:nvSpPr>
      <dsp:spPr>
        <a:xfrm>
          <a:off x="3069389" y="1532742"/>
          <a:ext cx="1595600" cy="1663275"/>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FE0D08AE-4C18-450B-A7A8-A017B310A46C}">
      <dsp:nvSpPr>
        <dsp:cNvPr id="0" name=""/>
        <dsp:cNvSpPr/>
      </dsp:nvSpPr>
      <dsp:spPr>
        <a:xfrm>
          <a:off x="1028881" y="968799"/>
          <a:ext cx="1801660" cy="112176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022350" rtl="0">
            <a:lnSpc>
              <a:spcPct val="90000"/>
            </a:lnSpc>
            <a:spcBef>
              <a:spcPct val="0"/>
            </a:spcBef>
            <a:spcAft>
              <a:spcPct val="35000"/>
            </a:spcAft>
            <a:buNone/>
          </a:pPr>
          <a:endParaRPr lang="en-US" sz="2300" kern="1200" dirty="0"/>
        </a:p>
      </dsp:txBody>
      <dsp:txXfrm>
        <a:off x="1028881" y="968799"/>
        <a:ext cx="1801660" cy="1121767"/>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pPr/>
              <a:t>12/29/2023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pPr/>
              <a:t>12/29/2023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12/29/2023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12/29/2023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12/29/2023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pPr/>
              <a:t>12/29/2023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12/29/2023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8.jpeg"/><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1.jpeg"/><Relationship Id="rId2" Type="http://schemas.openxmlformats.org/officeDocument/2006/relationships/diagramData" Target="../diagrams/data5.xml"/><Relationship Id="rId1" Type="http://schemas.openxmlformats.org/officeDocument/2006/relationships/slideLayout" Target="../slideLayouts/slideLayout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4.png"/><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38d469d-4399-4a4d-b3f5-a6d40d1139d1-122e378.jpg"/>
          <p:cNvPicPr>
            <a:picLocks noChangeAspect="1"/>
          </p:cNvPicPr>
          <p:nvPr/>
        </p:nvPicPr>
        <p:blipFill>
          <a:blip r:embed="rId2"/>
          <a:stretch>
            <a:fillRect/>
          </a:stretch>
        </p:blipFill>
        <p:spPr>
          <a:xfrm>
            <a:off x="2243616" y="1114095"/>
            <a:ext cx="7078718" cy="2751534"/>
          </a:xfrm>
          <a:prstGeom prst="rect">
            <a:avLst/>
          </a:prstGeom>
        </p:spPr>
      </p:pic>
      <p:sp>
        <p:nvSpPr>
          <p:cNvPr id="2" name="Title 1"/>
          <p:cNvSpPr>
            <a:spLocks noGrp="1"/>
          </p:cNvSpPr>
          <p:nvPr>
            <p:ph type="ctrTitle"/>
          </p:nvPr>
        </p:nvSpPr>
        <p:spPr>
          <a:xfrm>
            <a:off x="542441" y="1146876"/>
            <a:ext cx="9035511" cy="1022888"/>
          </a:xfrm>
        </p:spPr>
        <p:txBody>
          <a:bodyPr/>
          <a:lstStyle/>
          <a:p>
            <a:pPr algn="l"/>
            <a:r>
              <a:rPr lang="en-US" sz="2000" dirty="0"/>
              <a:t>                                      </a:t>
            </a:r>
            <a:r>
              <a:rPr lang="en-US" sz="2000" dirty="0">
                <a:solidFill>
                  <a:schemeClr val="tx1">
                    <a:lumMod val="95000"/>
                    <a:lumOff val="5000"/>
                  </a:schemeClr>
                </a:solidFill>
              </a:rPr>
              <a:t> </a:t>
            </a:r>
            <a:r>
              <a:rPr lang="en-US" sz="1800" dirty="0">
                <a:solidFill>
                  <a:schemeClr val="tx1">
                    <a:lumMod val="95000"/>
                    <a:lumOff val="5000"/>
                  </a:schemeClr>
                </a:solidFill>
              </a:rPr>
              <a:t>PROJECT ON ENTREPRENEURSHIP</a:t>
            </a:r>
            <a:br>
              <a:rPr lang="en-US" sz="2000" dirty="0"/>
            </a:br>
            <a:r>
              <a:rPr lang="en-US" sz="2400" b="1" dirty="0"/>
              <a:t>          </a:t>
            </a:r>
            <a:r>
              <a:rPr lang="en-US" sz="2400" b="1" dirty="0">
                <a:solidFill>
                  <a:srgbClr val="002060"/>
                </a:solidFill>
              </a:rPr>
              <a:t>DEVELOPMENT OF TOMATO   MANUFACTURING FACTORY</a:t>
            </a:r>
            <a:br>
              <a:rPr lang="en-US" sz="2400" b="1" dirty="0"/>
            </a:br>
            <a:br>
              <a:rPr lang="en-US" sz="2400" b="1" dirty="0"/>
            </a:br>
            <a:br>
              <a:rPr lang="en-US" sz="2400" b="1" dirty="0"/>
            </a:br>
            <a:endParaRPr lang="en-US" sz="2400" b="1" dirty="0"/>
          </a:p>
        </p:txBody>
      </p:sp>
      <p:sp>
        <p:nvSpPr>
          <p:cNvPr id="3" name="Subtitle 2"/>
          <p:cNvSpPr>
            <a:spLocks noGrp="1"/>
          </p:cNvSpPr>
          <p:nvPr>
            <p:ph type="subTitle" idx="1"/>
          </p:nvPr>
        </p:nvSpPr>
        <p:spPr>
          <a:xfrm>
            <a:off x="464949" y="3880351"/>
            <a:ext cx="10058400" cy="2683181"/>
          </a:xfrm>
        </p:spPr>
        <p:txBody>
          <a:bodyPr>
            <a:normAutofit lnSpcReduction="10000"/>
          </a:bodyPr>
          <a:lstStyle/>
          <a:p>
            <a:pPr algn="l"/>
            <a:r>
              <a:rPr lang="en-US" b="1" u="sng" dirty="0">
                <a:solidFill>
                  <a:srgbClr val="0070C0"/>
                </a:solidFill>
              </a:rPr>
              <a:t>GUIDED BY</a:t>
            </a:r>
            <a:r>
              <a:rPr lang="en-US" b="1" dirty="0">
                <a:solidFill>
                  <a:srgbClr val="0070C0"/>
                </a:solidFill>
              </a:rPr>
              <a:t>:-                                                     </a:t>
            </a:r>
            <a:r>
              <a:rPr lang="en-US" b="1" u="sng" dirty="0">
                <a:solidFill>
                  <a:srgbClr val="0070C0"/>
                </a:solidFill>
              </a:rPr>
              <a:t>PROJECTED BY:-</a:t>
            </a:r>
          </a:p>
          <a:p>
            <a:pPr algn="l"/>
            <a:r>
              <a:rPr lang="en-US" b="1" dirty="0">
                <a:solidFill>
                  <a:schemeClr val="tx1"/>
                </a:solidFill>
              </a:rPr>
              <a:t>DR. APURBA  GIRI                                             MR.SUMAN KUMAR DAS</a:t>
            </a:r>
          </a:p>
          <a:p>
            <a:pPr algn="just"/>
            <a:r>
              <a:rPr lang="en-US" dirty="0">
                <a:solidFill>
                  <a:schemeClr val="tx1"/>
                </a:solidFill>
              </a:rPr>
              <a:t>(ASSISTANT PROFESSOR AND HOD)                     </a:t>
            </a:r>
            <a:r>
              <a:rPr lang="en-US" b="1" dirty="0">
                <a:solidFill>
                  <a:schemeClr val="tx1"/>
                </a:solidFill>
              </a:rPr>
              <a:t>ROLL:- 0478</a:t>
            </a:r>
          </a:p>
          <a:p>
            <a:pPr algn="l"/>
            <a:r>
              <a:rPr lang="en-US" b="1" dirty="0">
                <a:solidFill>
                  <a:schemeClr val="tx1"/>
                </a:solidFill>
              </a:rPr>
              <a:t>AYAN MONDAL                                                 B.VOC(FOOD PROCESSING,6</a:t>
            </a:r>
            <a:r>
              <a:rPr lang="en-US" b="1" baseline="30000" dirty="0">
                <a:solidFill>
                  <a:schemeClr val="tx1"/>
                </a:solidFill>
              </a:rPr>
              <a:t>TH</a:t>
            </a:r>
            <a:r>
              <a:rPr lang="en-US" b="1" dirty="0">
                <a:solidFill>
                  <a:schemeClr val="tx1"/>
                </a:solidFill>
              </a:rPr>
              <a:t> SEM)</a:t>
            </a:r>
          </a:p>
          <a:p>
            <a:pPr algn="l"/>
            <a:r>
              <a:rPr lang="en-US" dirty="0">
                <a:solidFill>
                  <a:schemeClr val="tx1"/>
                </a:solidFill>
              </a:rPr>
              <a:t>(ASSISTANT PROFESSOR)                                   </a:t>
            </a:r>
            <a:r>
              <a:rPr lang="en-US" b="1" dirty="0">
                <a:solidFill>
                  <a:schemeClr val="tx1"/>
                </a:solidFill>
              </a:rPr>
              <a:t>DEPT. OF NUTRITION</a:t>
            </a:r>
          </a:p>
          <a:p>
            <a:pPr algn="l"/>
            <a:r>
              <a:rPr lang="en-US" b="1" dirty="0">
                <a:solidFill>
                  <a:schemeClr val="tx1"/>
                </a:solidFill>
              </a:rPr>
              <a:t>DEPT. OF NUTRITION                                       MUGBERIA GHANGADHAR MAHAVIDYALAYA               </a:t>
            </a:r>
          </a:p>
          <a:p>
            <a:pPr algn="l"/>
            <a:r>
              <a:rPr lang="en-US" b="1" dirty="0">
                <a:solidFill>
                  <a:schemeClr val="tx1"/>
                </a:solidFill>
              </a:rPr>
              <a:t>MUGBERIA GHANGADHAR MAHAVIDYALAYA  </a:t>
            </a:r>
          </a:p>
          <a:p>
            <a:pPr algn="l"/>
            <a:endParaRPr lang="en-US" b="1" dirty="0">
              <a:solidFill>
                <a:srgbClr val="0070C0"/>
              </a:solidFill>
            </a:endParaRPr>
          </a:p>
          <a:p>
            <a:pPr algn="l"/>
            <a:endParaRPr lang="en-US" dirty="0">
              <a:solidFill>
                <a:srgbClr val="0070C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2565" y="188277"/>
            <a:ext cx="7766936" cy="1082584"/>
          </a:xfrm>
        </p:spPr>
        <p:txBody>
          <a:bodyPr/>
          <a:lstStyle/>
          <a:p>
            <a:pPr algn="just"/>
            <a:r>
              <a:rPr lang="en-US" dirty="0"/>
              <a:t>       </a:t>
            </a:r>
            <a:r>
              <a:rPr lang="en-US" sz="4000" u="sng" dirty="0">
                <a:solidFill>
                  <a:srgbClr val="FF0000"/>
                </a:solidFill>
              </a:rPr>
              <a:t>INVESTMENT</a:t>
            </a:r>
          </a:p>
        </p:txBody>
      </p:sp>
      <p:sp>
        <p:nvSpPr>
          <p:cNvPr id="3" name="Subtitle 2"/>
          <p:cNvSpPr>
            <a:spLocks noGrp="1"/>
          </p:cNvSpPr>
          <p:nvPr>
            <p:ph type="subTitle" idx="1"/>
          </p:nvPr>
        </p:nvSpPr>
        <p:spPr>
          <a:xfrm>
            <a:off x="1507067" y="1611824"/>
            <a:ext cx="7766936" cy="4664989"/>
          </a:xfrm>
        </p:spPr>
        <p:txBody>
          <a:bodyPr/>
          <a:lstStyle/>
          <a:p>
            <a:pPr algn="just"/>
            <a:r>
              <a:rPr lang="en-US" b="1" u="sng" dirty="0">
                <a:solidFill>
                  <a:schemeClr val="tx1"/>
                </a:solidFill>
              </a:rPr>
              <a:t>TOTAL  INVESTMENT </a:t>
            </a:r>
            <a:r>
              <a:rPr lang="en-US" dirty="0">
                <a:solidFill>
                  <a:schemeClr val="tx1"/>
                </a:solidFill>
              </a:rPr>
              <a:t>:- I want to start a small-scale tomato ketchup manufacturing firm, the total investment will be between Rs.2 </a:t>
            </a:r>
            <a:r>
              <a:rPr lang="en-US" dirty="0" err="1">
                <a:solidFill>
                  <a:schemeClr val="tx1"/>
                </a:solidFill>
              </a:rPr>
              <a:t>lakh</a:t>
            </a:r>
            <a:r>
              <a:rPr lang="en-US" dirty="0">
                <a:solidFill>
                  <a:schemeClr val="tx1"/>
                </a:solidFill>
              </a:rPr>
              <a:t> and Rs. 3 </a:t>
            </a:r>
            <a:r>
              <a:rPr lang="en-US" dirty="0" err="1">
                <a:solidFill>
                  <a:schemeClr val="tx1"/>
                </a:solidFill>
              </a:rPr>
              <a:t>lakh</a:t>
            </a:r>
            <a:r>
              <a:rPr lang="en-US" dirty="0"/>
              <a:t>.</a:t>
            </a:r>
          </a:p>
        </p:txBody>
      </p:sp>
      <p:pic>
        <p:nvPicPr>
          <p:cNvPr id="4" name="Picture 3" descr="investing-for-the-long-term(1).jpg"/>
          <p:cNvPicPr>
            <a:picLocks noChangeAspect="1"/>
          </p:cNvPicPr>
          <p:nvPr/>
        </p:nvPicPr>
        <p:blipFill>
          <a:blip r:embed="rId2"/>
          <a:stretch>
            <a:fillRect/>
          </a:stretch>
        </p:blipFill>
        <p:spPr>
          <a:xfrm>
            <a:off x="1564105" y="2791578"/>
            <a:ext cx="7620000" cy="372953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2565" y="358758"/>
            <a:ext cx="7766936" cy="1144578"/>
          </a:xfrm>
        </p:spPr>
        <p:txBody>
          <a:bodyPr/>
          <a:lstStyle/>
          <a:p>
            <a:pPr algn="l"/>
            <a:r>
              <a:rPr lang="en-US" sz="3600" dirty="0"/>
              <a:t>            </a:t>
            </a:r>
            <a:r>
              <a:rPr lang="en-US" sz="3600" b="1" u="sng" dirty="0">
                <a:solidFill>
                  <a:srgbClr val="FF0000"/>
                </a:solidFill>
              </a:rPr>
              <a:t>PRODUCTION COST</a:t>
            </a:r>
          </a:p>
        </p:txBody>
      </p:sp>
      <p:sp>
        <p:nvSpPr>
          <p:cNvPr id="3" name="Subtitle 2"/>
          <p:cNvSpPr>
            <a:spLocks noGrp="1"/>
          </p:cNvSpPr>
          <p:nvPr>
            <p:ph type="subTitle" idx="1"/>
          </p:nvPr>
        </p:nvSpPr>
        <p:spPr>
          <a:xfrm>
            <a:off x="1553562" y="2547497"/>
            <a:ext cx="7766936" cy="3124883"/>
          </a:xfrm>
        </p:spPr>
        <p:txBody>
          <a:bodyPr/>
          <a:lstStyle/>
          <a:p>
            <a:pPr algn="just">
              <a:buFont typeface="Wingdings" pitchFamily="2" charset="2"/>
              <a:buChar char="Ø"/>
            </a:pPr>
            <a:r>
              <a:rPr lang="en-US" dirty="0">
                <a:solidFill>
                  <a:schemeClr val="tx1"/>
                </a:solidFill>
              </a:rPr>
              <a:t>148g amount of tomato can give us 100g ketchup.</a:t>
            </a:r>
          </a:p>
          <a:p>
            <a:pPr algn="just">
              <a:buFont typeface="Wingdings" pitchFamily="2" charset="2"/>
              <a:buChar char="Ø"/>
            </a:pPr>
            <a:r>
              <a:rPr lang="en-US" dirty="0">
                <a:solidFill>
                  <a:schemeClr val="tx1"/>
                </a:solidFill>
              </a:rPr>
              <a:t>Production cost-7 Rs.</a:t>
            </a:r>
          </a:p>
          <a:p>
            <a:pPr algn="just">
              <a:buFont typeface="Wingdings" pitchFamily="2" charset="2"/>
              <a:buChar char="Ø"/>
            </a:pPr>
            <a:r>
              <a:rPr lang="en-US" dirty="0">
                <a:solidFill>
                  <a:schemeClr val="tx1"/>
                </a:solidFill>
              </a:rPr>
              <a:t>Product cost – 15 Rs.</a:t>
            </a:r>
          </a:p>
          <a:p>
            <a:pPr algn="just">
              <a:buFont typeface="Wingdings" pitchFamily="2" charset="2"/>
              <a:buChar char="Ø"/>
            </a:pPr>
            <a:r>
              <a:rPr lang="en-US" dirty="0">
                <a:solidFill>
                  <a:schemeClr val="tx1"/>
                </a:solidFill>
              </a:rPr>
              <a:t>And the wastage part of tomato like (</a:t>
            </a:r>
            <a:r>
              <a:rPr lang="en-US" dirty="0" err="1">
                <a:solidFill>
                  <a:schemeClr val="tx1"/>
                </a:solidFill>
              </a:rPr>
              <a:t>peel,seed</a:t>
            </a:r>
            <a:r>
              <a:rPr lang="en-US" dirty="0">
                <a:solidFill>
                  <a:schemeClr val="tx1"/>
                </a:solidFill>
              </a:rPr>
              <a:t>) are used cosmetics </a:t>
            </a:r>
            <a:r>
              <a:rPr lang="en-US" dirty="0" err="1">
                <a:solidFill>
                  <a:schemeClr val="tx1"/>
                </a:solidFill>
              </a:rPr>
              <a:t>prodution,feed</a:t>
            </a:r>
            <a:r>
              <a:rPr lang="en-US" dirty="0">
                <a:solidFill>
                  <a:schemeClr val="tx1"/>
                </a:solidFill>
              </a:rPr>
              <a:t> ingredients for animal feeding. these are highly rich in fiber and </a:t>
            </a:r>
            <a:r>
              <a:rPr lang="en-US" dirty="0" err="1">
                <a:solidFill>
                  <a:schemeClr val="tx1"/>
                </a:solidFill>
              </a:rPr>
              <a:t>lycopene</a:t>
            </a:r>
            <a:r>
              <a:rPr lang="en-US" dirty="0">
                <a:solidFill>
                  <a:schemeClr val="tx1"/>
                </a:solidFill>
              </a:rPr>
              <a:t>.</a:t>
            </a:r>
          </a:p>
        </p:txBody>
      </p:sp>
      <p:pic>
        <p:nvPicPr>
          <p:cNvPr id="4" name="Picture 3" descr="closeup-fresh-tasty-red-tomatoes-sunny-daylight-healthy-food-italian-food-concept-1213-scaled-1-e1660818812798.jpg"/>
          <p:cNvPicPr>
            <a:picLocks noChangeAspect="1"/>
          </p:cNvPicPr>
          <p:nvPr/>
        </p:nvPicPr>
        <p:blipFill>
          <a:blip r:embed="rId2"/>
          <a:stretch>
            <a:fillRect/>
          </a:stretch>
        </p:blipFill>
        <p:spPr>
          <a:xfrm>
            <a:off x="1732547" y="4644190"/>
            <a:ext cx="4572001" cy="2213810"/>
          </a:xfrm>
          <a:prstGeom prst="rect">
            <a:avLst/>
          </a:prstGeom>
        </p:spPr>
      </p:pic>
      <p:pic>
        <p:nvPicPr>
          <p:cNvPr id="5" name="Picture 4" descr="2329811-kissan-130g.png.rendition.767.767.png"/>
          <p:cNvPicPr>
            <a:picLocks noChangeAspect="1"/>
          </p:cNvPicPr>
          <p:nvPr/>
        </p:nvPicPr>
        <p:blipFill>
          <a:blip r:embed="rId3"/>
          <a:stretch>
            <a:fillRect/>
          </a:stretch>
        </p:blipFill>
        <p:spPr>
          <a:xfrm>
            <a:off x="7820526" y="312821"/>
            <a:ext cx="3268579" cy="356134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2566" y="327761"/>
            <a:ext cx="7766936" cy="1036090"/>
          </a:xfrm>
        </p:spPr>
        <p:txBody>
          <a:bodyPr/>
          <a:lstStyle/>
          <a:p>
            <a:pPr algn="l"/>
            <a:r>
              <a:rPr lang="en-US" dirty="0"/>
              <a:t>            </a:t>
            </a:r>
            <a:r>
              <a:rPr lang="en-US" b="1" u="sng" dirty="0">
                <a:solidFill>
                  <a:srgbClr val="FF0000"/>
                </a:solidFill>
              </a:rPr>
              <a:t>PROFIT</a:t>
            </a:r>
          </a:p>
        </p:txBody>
      </p:sp>
      <p:graphicFrame>
        <p:nvGraphicFramePr>
          <p:cNvPr id="4" name="Diagram 3"/>
          <p:cNvGraphicFramePr/>
          <p:nvPr/>
        </p:nvGraphicFramePr>
        <p:xfrm>
          <a:off x="1507067" y="1844299"/>
          <a:ext cx="7766936" cy="33034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indian_currency-sixteen_nine.jpg"/>
          <p:cNvPicPr>
            <a:picLocks noChangeAspect="1"/>
          </p:cNvPicPr>
          <p:nvPr/>
        </p:nvPicPr>
        <p:blipFill>
          <a:blip r:embed="rId7"/>
          <a:stretch>
            <a:fillRect/>
          </a:stretch>
        </p:blipFill>
        <p:spPr>
          <a:xfrm>
            <a:off x="2815388" y="4981074"/>
            <a:ext cx="5293895" cy="1876926"/>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5797" y="0"/>
            <a:ext cx="8596668" cy="4303363"/>
          </a:xfrm>
        </p:spPr>
        <p:txBody>
          <a:bodyPr/>
          <a:lstStyle/>
          <a:p>
            <a:r>
              <a:rPr lang="en-US" dirty="0"/>
              <a:t>                         </a:t>
            </a:r>
            <a:r>
              <a:rPr lang="en-US" b="1" u="sng" dirty="0">
                <a:solidFill>
                  <a:srgbClr val="FF0000"/>
                </a:solidFill>
              </a:rPr>
              <a:t>AREA</a:t>
            </a:r>
            <a:br>
              <a:rPr lang="en-US" b="1" u="sng" dirty="0"/>
            </a:br>
            <a:r>
              <a:rPr lang="en-US" dirty="0"/>
              <a:t>                       </a:t>
            </a:r>
            <a:r>
              <a:rPr lang="en-US" dirty="0">
                <a:solidFill>
                  <a:schemeClr val="tx1"/>
                </a:solidFill>
              </a:rPr>
              <a:t>800 SQ FT</a:t>
            </a:r>
            <a:br>
              <a:rPr lang="en-US" dirty="0"/>
            </a:br>
            <a:br>
              <a:rPr lang="en-US" dirty="0"/>
            </a:br>
            <a:r>
              <a:rPr lang="en-US" dirty="0"/>
              <a:t>                 </a:t>
            </a:r>
            <a:r>
              <a:rPr lang="en-US" b="1" u="sng" dirty="0">
                <a:solidFill>
                  <a:srgbClr val="FF0000"/>
                </a:solidFill>
              </a:rPr>
              <a:t>MAN POWER</a:t>
            </a:r>
            <a:br>
              <a:rPr lang="en-US" b="1" u="sng" dirty="0">
                <a:solidFill>
                  <a:srgbClr val="FF0000"/>
                </a:solidFill>
              </a:rPr>
            </a:br>
            <a:r>
              <a:rPr lang="en-US" dirty="0">
                <a:solidFill>
                  <a:schemeClr val="tx1"/>
                </a:solidFill>
              </a:rPr>
              <a:t>                2-3 LABOURS</a:t>
            </a:r>
          </a:p>
        </p:txBody>
      </p:sp>
      <p:pic>
        <p:nvPicPr>
          <p:cNvPr id="4" name="Picture 3" descr="industrial-staffing-company(1).jpg"/>
          <p:cNvPicPr>
            <a:picLocks noChangeAspect="1"/>
          </p:cNvPicPr>
          <p:nvPr/>
        </p:nvPicPr>
        <p:blipFill>
          <a:blip r:embed="rId2"/>
          <a:stretch>
            <a:fillRect/>
          </a:stretch>
        </p:blipFill>
        <p:spPr>
          <a:xfrm>
            <a:off x="1949116" y="2789473"/>
            <a:ext cx="6521116" cy="370758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53562" y="296765"/>
            <a:ext cx="7766936" cy="1067086"/>
          </a:xfrm>
        </p:spPr>
        <p:txBody>
          <a:bodyPr/>
          <a:lstStyle/>
          <a:p>
            <a:pPr algn="l"/>
            <a:r>
              <a:rPr lang="en-US" dirty="0"/>
              <a:t>            </a:t>
            </a:r>
            <a:r>
              <a:rPr lang="en-US" sz="3600" b="1" u="sng" dirty="0">
                <a:solidFill>
                  <a:srgbClr val="FF0000"/>
                </a:solidFill>
              </a:rPr>
              <a:t>LICENCE</a:t>
            </a:r>
          </a:p>
        </p:txBody>
      </p:sp>
      <p:sp>
        <p:nvSpPr>
          <p:cNvPr id="3" name="Subtitle 2"/>
          <p:cNvSpPr>
            <a:spLocks noGrp="1"/>
          </p:cNvSpPr>
          <p:nvPr>
            <p:ph type="subTitle" idx="1"/>
          </p:nvPr>
        </p:nvSpPr>
        <p:spPr>
          <a:xfrm>
            <a:off x="1507067" y="1844299"/>
            <a:ext cx="7766936" cy="4091552"/>
          </a:xfrm>
        </p:spPr>
        <p:txBody>
          <a:bodyPr/>
          <a:lstStyle/>
          <a:p>
            <a:pPr algn="l">
              <a:buFont typeface="Wingdings" pitchFamily="2" charset="2"/>
              <a:buChar char="ü"/>
            </a:pPr>
            <a:r>
              <a:rPr lang="en-US" dirty="0">
                <a:solidFill>
                  <a:schemeClr val="tx1"/>
                </a:solidFill>
              </a:rPr>
              <a:t>NOC FROM STATE POLUTION CONTROL BOARD</a:t>
            </a:r>
          </a:p>
          <a:p>
            <a:pPr algn="l">
              <a:buFont typeface="Wingdings" pitchFamily="2" charset="2"/>
              <a:buChar char="ü"/>
            </a:pPr>
            <a:r>
              <a:rPr lang="en-US" dirty="0">
                <a:solidFill>
                  <a:schemeClr val="tx1"/>
                </a:solidFill>
              </a:rPr>
              <a:t>GST</a:t>
            </a:r>
          </a:p>
          <a:p>
            <a:pPr algn="just">
              <a:buFont typeface="Wingdings" pitchFamily="2" charset="2"/>
              <a:buChar char="ü"/>
            </a:pPr>
            <a:r>
              <a:rPr lang="en-US" dirty="0">
                <a:solidFill>
                  <a:schemeClr val="tx1"/>
                </a:solidFill>
              </a:rPr>
              <a:t>FSSAI</a:t>
            </a:r>
          </a:p>
          <a:p>
            <a:pPr algn="l">
              <a:buFont typeface="Wingdings" pitchFamily="2" charset="2"/>
              <a:buChar char="ü"/>
            </a:pPr>
            <a:r>
              <a:rPr lang="en-US" dirty="0">
                <a:solidFill>
                  <a:schemeClr val="tx1"/>
                </a:solidFill>
              </a:rPr>
              <a:t>TRADE LICENSE</a:t>
            </a:r>
          </a:p>
          <a:p>
            <a:pPr algn="l">
              <a:buFont typeface="Wingdings" pitchFamily="2" charset="2"/>
              <a:buChar char="ü"/>
            </a:pPr>
            <a:r>
              <a:rPr lang="en-US" dirty="0">
                <a:solidFill>
                  <a:schemeClr val="tx1"/>
                </a:solidFill>
              </a:rPr>
              <a:t>REGISTRATE FOR A TRADEMARK</a:t>
            </a:r>
          </a:p>
          <a:p>
            <a:pPr algn="l">
              <a:buFont typeface="Wingdings" pitchFamily="2" charset="2"/>
              <a:buChar char="ü"/>
            </a:pPr>
            <a:r>
              <a:rPr lang="en-US" dirty="0">
                <a:solidFill>
                  <a:schemeClr val="tx1"/>
                </a:solidFill>
              </a:rPr>
              <a:t>REGISTRATION OF BUSINESS LICENSE</a:t>
            </a:r>
            <a:r>
              <a:rPr lang="en-US" dirty="0"/>
              <a:t>.</a:t>
            </a:r>
          </a:p>
        </p:txBody>
      </p:sp>
      <p:pic>
        <p:nvPicPr>
          <p:cNvPr id="4" name="Picture 3" descr="licensed-3d-gold-badge-blue-260nw-318387770(1).jpg"/>
          <p:cNvPicPr>
            <a:picLocks noChangeAspect="1"/>
          </p:cNvPicPr>
          <p:nvPr/>
        </p:nvPicPr>
        <p:blipFill>
          <a:blip r:embed="rId2"/>
          <a:stretch>
            <a:fillRect/>
          </a:stretch>
        </p:blipFill>
        <p:spPr>
          <a:xfrm>
            <a:off x="6593054" y="1828801"/>
            <a:ext cx="3393157" cy="2911642"/>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ndian_currency-sixteen_nine.jpg"/>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ctrTitle"/>
          </p:nvPr>
        </p:nvSpPr>
        <p:spPr>
          <a:xfrm>
            <a:off x="1429575" y="327761"/>
            <a:ext cx="7766936" cy="974097"/>
          </a:xfrm>
        </p:spPr>
        <p:txBody>
          <a:bodyPr/>
          <a:lstStyle/>
          <a:p>
            <a:pPr algn="l"/>
            <a:r>
              <a:rPr lang="en-US" dirty="0"/>
              <a:t>       </a:t>
            </a:r>
            <a:r>
              <a:rPr lang="en-US" sz="3600" b="1" u="sng" dirty="0">
                <a:solidFill>
                  <a:srgbClr val="FF0000"/>
                </a:solidFill>
              </a:rPr>
              <a:t>TARGET CUSTOMER</a:t>
            </a:r>
          </a:p>
        </p:txBody>
      </p:sp>
      <p:graphicFrame>
        <p:nvGraphicFramePr>
          <p:cNvPr id="4" name="Diagram 3"/>
          <p:cNvGraphicFramePr/>
          <p:nvPr/>
        </p:nvGraphicFramePr>
        <p:xfrm>
          <a:off x="1228097" y="1844298"/>
          <a:ext cx="7766936" cy="44015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76070" y="0"/>
            <a:ext cx="7766936" cy="1022888"/>
          </a:xfrm>
        </p:spPr>
        <p:txBody>
          <a:bodyPr/>
          <a:lstStyle/>
          <a:p>
            <a:pPr algn="l"/>
            <a:r>
              <a:rPr lang="en-US" sz="3600" dirty="0"/>
              <a:t>      </a:t>
            </a:r>
            <a:r>
              <a:rPr lang="en-US" sz="3600" b="1" u="sng" dirty="0">
                <a:solidFill>
                  <a:srgbClr val="FF0000"/>
                </a:solidFill>
              </a:rPr>
              <a:t>MARKETING STRATEGIES</a:t>
            </a:r>
          </a:p>
        </p:txBody>
      </p:sp>
      <p:graphicFrame>
        <p:nvGraphicFramePr>
          <p:cNvPr id="4" name="Diagram 3"/>
          <p:cNvGraphicFramePr/>
          <p:nvPr/>
        </p:nvGraphicFramePr>
        <p:xfrm>
          <a:off x="976393" y="1441341"/>
          <a:ext cx="8710048" cy="50989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0x0(1).jpg"/>
          <p:cNvPicPr>
            <a:picLocks noChangeAspect="1"/>
          </p:cNvPicPr>
          <p:nvPr/>
        </p:nvPicPr>
        <p:blipFill>
          <a:blip r:embed="rId7"/>
          <a:stretch>
            <a:fillRect/>
          </a:stretch>
        </p:blipFill>
        <p:spPr>
          <a:xfrm>
            <a:off x="3609474" y="2671011"/>
            <a:ext cx="3320715" cy="2695073"/>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hatsApp Image 2023-03-21 at 9.04.36 AM.jpeg"/>
          <p:cNvPicPr>
            <a:picLocks noChangeAspect="1"/>
          </p:cNvPicPr>
          <p:nvPr/>
        </p:nvPicPr>
        <p:blipFill>
          <a:blip r:embed="rId2"/>
          <a:stretch>
            <a:fillRect/>
          </a:stretch>
        </p:blipFill>
        <p:spPr>
          <a:xfrm>
            <a:off x="0" y="0"/>
            <a:ext cx="12192000" cy="68580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ownload (1).jpg"/>
          <p:cNvPicPr>
            <a:picLocks noChangeAspect="1"/>
          </p:cNvPicPr>
          <p:nvPr/>
        </p:nvPicPr>
        <p:blipFill>
          <a:blip r:embed="rId2"/>
          <a:stretch>
            <a:fillRect/>
          </a:stretch>
        </p:blipFill>
        <p:spPr>
          <a:xfrm>
            <a:off x="842210" y="2189747"/>
            <a:ext cx="8758990" cy="235869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2BD4F-6D79-4B4A-9B33-44889BBA3A05}"/>
              </a:ext>
            </a:extLst>
          </p:cNvPr>
          <p:cNvSpPr>
            <a:spLocks noGrp="1"/>
          </p:cNvSpPr>
          <p:nvPr>
            <p:ph type="title"/>
          </p:nvPr>
        </p:nvSpPr>
        <p:spPr>
          <a:xfrm>
            <a:off x="677334" y="609600"/>
            <a:ext cx="8596668" cy="394447"/>
          </a:xfrm>
        </p:spPr>
        <p:txBody>
          <a:bodyPr/>
          <a:lstStyle/>
          <a:p>
            <a:r>
              <a:rPr lang="en-US" dirty="0"/>
              <a:t>.</a:t>
            </a:r>
          </a:p>
        </p:txBody>
      </p:sp>
      <p:pic>
        <p:nvPicPr>
          <p:cNvPr id="4" name="Content Placeholder 3">
            <a:extLst>
              <a:ext uri="{FF2B5EF4-FFF2-40B4-BE49-F238E27FC236}">
                <a16:creationId xmlns:a16="http://schemas.microsoft.com/office/drawing/2014/main" id="{DF7BA5CC-9C21-4EB7-BEDF-606900F67C9F}"/>
              </a:ext>
            </a:extLst>
          </p:cNvPr>
          <p:cNvPicPr>
            <a:picLocks noGrp="1" noChangeAspect="1"/>
          </p:cNvPicPr>
          <p:nvPr>
            <p:ph idx="1"/>
          </p:nvPr>
        </p:nvPicPr>
        <p:blipFill>
          <a:blip r:embed="rId2"/>
          <a:stretch>
            <a:fillRect/>
          </a:stretch>
        </p:blipFill>
        <p:spPr>
          <a:xfrm>
            <a:off x="2317310" y="1004048"/>
            <a:ext cx="4324635" cy="5037978"/>
          </a:xfrm>
          <a:prstGeom prst="rect">
            <a:avLst/>
          </a:prstGeom>
        </p:spPr>
      </p:pic>
    </p:spTree>
    <p:extLst>
      <p:ext uri="{BB962C8B-B14F-4D97-AF65-F5344CB8AC3E}">
        <p14:creationId xmlns:p14="http://schemas.microsoft.com/office/powerpoint/2010/main" val="36443492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599"/>
            <a:ext cx="8596668" cy="5729208"/>
          </a:xfrm>
        </p:spPr>
        <p:txBody>
          <a:bodyPr numCol="1">
            <a:normAutofit/>
          </a:bodyPr>
          <a:lstStyle/>
          <a:p>
            <a:pPr algn="just"/>
            <a:r>
              <a:rPr lang="en-US" u="sng" dirty="0">
                <a:solidFill>
                  <a:srgbClr val="7030A0"/>
                </a:solidFill>
              </a:rPr>
              <a:t>INTRODUCTION</a:t>
            </a:r>
            <a:r>
              <a:rPr lang="en-US" dirty="0">
                <a:solidFill>
                  <a:srgbClr val="7030A0"/>
                </a:solidFill>
              </a:rPr>
              <a:t>:- </a:t>
            </a:r>
            <a:r>
              <a:rPr lang="en-US" sz="2000" dirty="0">
                <a:solidFill>
                  <a:schemeClr val="tx1"/>
                </a:solidFill>
              </a:rPr>
              <a:t>Tomato is the edible berry of the plant </a:t>
            </a:r>
            <a:r>
              <a:rPr lang="en-US" sz="2000" dirty="0" err="1">
                <a:solidFill>
                  <a:schemeClr val="tx1"/>
                </a:solidFill>
              </a:rPr>
              <a:t>solanum</a:t>
            </a:r>
            <a:r>
              <a:rPr lang="en-US" sz="2000" dirty="0">
                <a:solidFill>
                  <a:schemeClr val="tx1"/>
                </a:solidFill>
              </a:rPr>
              <a:t> </a:t>
            </a:r>
            <a:r>
              <a:rPr lang="en-US" sz="2000" dirty="0" err="1">
                <a:solidFill>
                  <a:schemeClr val="tx1"/>
                </a:solidFill>
              </a:rPr>
              <a:t>lycopersicum</a:t>
            </a:r>
            <a:r>
              <a:rPr lang="en-US" sz="2000" dirty="0">
                <a:solidFill>
                  <a:schemeClr val="tx1"/>
                </a:solidFill>
              </a:rPr>
              <a:t>, commonly known as the tomato plant. The species originated in Western South America, </a:t>
            </a:r>
            <a:r>
              <a:rPr lang="en-US" sz="2000" dirty="0" err="1">
                <a:solidFill>
                  <a:schemeClr val="tx1"/>
                </a:solidFill>
              </a:rPr>
              <a:t>Mexico,and</a:t>
            </a:r>
            <a:r>
              <a:rPr lang="en-US" sz="2000" dirty="0">
                <a:solidFill>
                  <a:schemeClr val="tx1"/>
                </a:solidFill>
              </a:rPr>
              <a:t> Central </a:t>
            </a:r>
            <a:r>
              <a:rPr lang="en-US" sz="2000" dirty="0" err="1">
                <a:solidFill>
                  <a:schemeClr val="tx1"/>
                </a:solidFill>
              </a:rPr>
              <a:t>America.The</a:t>
            </a:r>
            <a:r>
              <a:rPr lang="en-US" sz="2000" dirty="0">
                <a:solidFill>
                  <a:schemeClr val="tx1"/>
                </a:solidFill>
              </a:rPr>
              <a:t> Mexican </a:t>
            </a:r>
            <a:r>
              <a:rPr lang="en-US" sz="2000" dirty="0" err="1">
                <a:solidFill>
                  <a:schemeClr val="tx1"/>
                </a:solidFill>
              </a:rPr>
              <a:t>Nahuatl</a:t>
            </a:r>
            <a:r>
              <a:rPr lang="en-US" sz="2000" dirty="0">
                <a:solidFill>
                  <a:schemeClr val="tx1"/>
                </a:solidFill>
              </a:rPr>
              <a:t> word </a:t>
            </a:r>
            <a:r>
              <a:rPr lang="en-US" sz="2000" dirty="0" err="1">
                <a:solidFill>
                  <a:schemeClr val="tx1"/>
                </a:solidFill>
              </a:rPr>
              <a:t>tomato,from</a:t>
            </a:r>
            <a:r>
              <a:rPr lang="en-US" sz="2000" dirty="0">
                <a:solidFill>
                  <a:schemeClr val="tx1"/>
                </a:solidFill>
              </a:rPr>
              <a:t> which the English word tomato Derived.</a:t>
            </a:r>
            <a:br>
              <a:rPr lang="en-US" sz="2000" dirty="0">
                <a:solidFill>
                  <a:schemeClr val="tx1"/>
                </a:solidFill>
              </a:rPr>
            </a:br>
            <a:br>
              <a:rPr lang="en-US" sz="2000" dirty="0">
                <a:solidFill>
                  <a:schemeClr val="tx1"/>
                </a:solidFill>
              </a:rPr>
            </a:br>
            <a:r>
              <a:rPr lang="en-US" sz="3200" u="sng" dirty="0">
                <a:solidFill>
                  <a:srgbClr val="7030A0"/>
                </a:solidFill>
              </a:rPr>
              <a:t>Top Tomato Producing States in India</a:t>
            </a:r>
            <a:r>
              <a:rPr lang="en-US" sz="3200" dirty="0">
                <a:solidFill>
                  <a:srgbClr val="7030A0"/>
                </a:solidFill>
              </a:rPr>
              <a:t>:-</a:t>
            </a:r>
            <a:r>
              <a:rPr lang="en-US" sz="3200" dirty="0">
                <a:solidFill>
                  <a:schemeClr val="tx1"/>
                </a:solidFill>
              </a:rPr>
              <a:t> </a:t>
            </a:r>
            <a:r>
              <a:rPr lang="en-US" sz="2000" dirty="0">
                <a:solidFill>
                  <a:schemeClr val="tx1"/>
                </a:solidFill>
              </a:rPr>
              <a:t>The major Tomato producing states in the country are </a:t>
            </a:r>
            <a:r>
              <a:rPr lang="en-US" sz="2000" b="1" dirty="0">
                <a:solidFill>
                  <a:schemeClr val="tx1"/>
                </a:solidFill>
              </a:rPr>
              <a:t>Andhra Pradesh, Madhya Pradesh, Karnataka, </a:t>
            </a:r>
            <a:r>
              <a:rPr lang="en-US" sz="2000" b="1" dirty="0" err="1">
                <a:solidFill>
                  <a:schemeClr val="tx1"/>
                </a:solidFill>
              </a:rPr>
              <a:t>Gujrat</a:t>
            </a:r>
            <a:r>
              <a:rPr lang="en-US" sz="2000" b="1" dirty="0">
                <a:solidFill>
                  <a:schemeClr val="tx1"/>
                </a:solidFill>
              </a:rPr>
              <a:t>, </a:t>
            </a:r>
            <a:r>
              <a:rPr lang="en-US" sz="2000" b="1" dirty="0" err="1">
                <a:solidFill>
                  <a:schemeClr val="tx1"/>
                </a:solidFill>
              </a:rPr>
              <a:t>Odisha</a:t>
            </a:r>
            <a:r>
              <a:rPr lang="en-US" sz="2000" b="1" dirty="0">
                <a:solidFill>
                  <a:schemeClr val="tx1"/>
                </a:solidFill>
              </a:rPr>
              <a:t>, West Bengal, Maharashtra, Chhattisgarh, Bihar, </a:t>
            </a:r>
            <a:r>
              <a:rPr lang="en-US" sz="2000" b="1" dirty="0" err="1">
                <a:solidFill>
                  <a:schemeClr val="tx1"/>
                </a:solidFill>
              </a:rPr>
              <a:t>Telengana</a:t>
            </a:r>
            <a:r>
              <a:rPr lang="en-US" sz="2000" b="1" dirty="0">
                <a:solidFill>
                  <a:schemeClr val="tx1"/>
                </a:solidFill>
              </a:rPr>
              <a:t>, Uttar Pradesh, Haryana and Tamil Nadu. </a:t>
            </a:r>
            <a:r>
              <a:rPr lang="en-US" sz="2000" dirty="0">
                <a:solidFill>
                  <a:schemeClr val="tx1"/>
                </a:solidFill>
              </a:rPr>
              <a:t>These states are account for 91% of the total production of the country.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945" y="619931"/>
            <a:ext cx="9942465" cy="4370523"/>
          </a:xfrm>
        </p:spPr>
        <p:txBody>
          <a:bodyPr>
            <a:normAutofit fontScale="90000"/>
          </a:bodyPr>
          <a:lstStyle/>
          <a:p>
            <a:pPr marL="514350" indent="-514350"/>
            <a:r>
              <a:rPr lang="en-US" sz="3200" dirty="0">
                <a:solidFill>
                  <a:srgbClr val="FF0000"/>
                </a:solidFill>
              </a:rPr>
              <a:t>    </a:t>
            </a:r>
            <a:r>
              <a:rPr lang="en-US" sz="3200" b="1" u="sng" dirty="0">
                <a:solidFill>
                  <a:srgbClr val="FF0000"/>
                </a:solidFill>
              </a:rPr>
              <a:t>TOMATO  MANUFACTURING  REQUIRED EQUIPEMENT</a:t>
            </a:r>
            <a:br>
              <a:rPr lang="en-US" sz="3200" b="1" u="sng" dirty="0">
                <a:solidFill>
                  <a:srgbClr val="FF0000"/>
                </a:solidFill>
              </a:rPr>
            </a:br>
            <a:br>
              <a:rPr lang="en-US" sz="2400" u="sng" dirty="0">
                <a:solidFill>
                  <a:srgbClr val="FF0000"/>
                </a:solidFill>
              </a:rPr>
            </a:br>
            <a:r>
              <a:rPr lang="en-US" sz="2400" dirty="0">
                <a:solidFill>
                  <a:schemeClr val="tx1"/>
                </a:solidFill>
              </a:rPr>
              <a:t>RAW MATERIALS</a:t>
            </a:r>
            <a:br>
              <a:rPr lang="en-US" sz="2400" dirty="0">
                <a:solidFill>
                  <a:schemeClr val="tx1"/>
                </a:solidFill>
              </a:rPr>
            </a:br>
            <a:r>
              <a:rPr lang="en-US" sz="2400" dirty="0">
                <a:solidFill>
                  <a:schemeClr val="tx1"/>
                </a:solidFill>
              </a:rPr>
              <a:t>MACHINERY</a:t>
            </a:r>
            <a:br>
              <a:rPr lang="en-US" sz="2400" dirty="0">
                <a:solidFill>
                  <a:schemeClr val="tx1"/>
                </a:solidFill>
              </a:rPr>
            </a:br>
            <a:r>
              <a:rPr lang="en-US" sz="2400" dirty="0">
                <a:solidFill>
                  <a:schemeClr val="tx1"/>
                </a:solidFill>
              </a:rPr>
              <a:t>INVESTMENT</a:t>
            </a:r>
            <a:br>
              <a:rPr lang="en-US" sz="2400" dirty="0">
                <a:solidFill>
                  <a:schemeClr val="tx1"/>
                </a:solidFill>
              </a:rPr>
            </a:br>
            <a:r>
              <a:rPr lang="en-US" sz="2400" dirty="0">
                <a:solidFill>
                  <a:schemeClr val="tx1"/>
                </a:solidFill>
              </a:rPr>
              <a:t>CUSTOMERS</a:t>
            </a:r>
            <a:br>
              <a:rPr lang="en-US" sz="2400" dirty="0">
                <a:solidFill>
                  <a:schemeClr val="tx1"/>
                </a:solidFill>
              </a:rPr>
            </a:br>
            <a:r>
              <a:rPr lang="en-US" sz="2400" dirty="0">
                <a:solidFill>
                  <a:schemeClr val="tx1"/>
                </a:solidFill>
              </a:rPr>
              <a:t>AREA</a:t>
            </a:r>
            <a:br>
              <a:rPr lang="en-US" sz="2400" dirty="0">
                <a:solidFill>
                  <a:schemeClr val="tx1"/>
                </a:solidFill>
              </a:rPr>
            </a:br>
            <a:r>
              <a:rPr lang="en-US" sz="2400" dirty="0">
                <a:solidFill>
                  <a:schemeClr val="tx1"/>
                </a:solidFill>
              </a:rPr>
              <a:t>MANPOWER</a:t>
            </a:r>
            <a:br>
              <a:rPr lang="en-US" sz="2400" dirty="0">
                <a:solidFill>
                  <a:schemeClr val="tx1"/>
                </a:solidFill>
              </a:rPr>
            </a:br>
            <a:r>
              <a:rPr lang="en-US" sz="2400" dirty="0">
                <a:solidFill>
                  <a:schemeClr val="tx1"/>
                </a:solidFill>
              </a:rPr>
              <a:t>PROFIT</a:t>
            </a:r>
            <a:br>
              <a:rPr lang="en-US" sz="2400" dirty="0">
                <a:solidFill>
                  <a:schemeClr val="tx1"/>
                </a:solidFill>
              </a:rPr>
            </a:br>
            <a:r>
              <a:rPr lang="en-US" sz="2400" dirty="0">
                <a:solidFill>
                  <a:schemeClr val="tx1"/>
                </a:solidFill>
              </a:rPr>
              <a:t>LICENSE</a:t>
            </a:r>
            <a:br>
              <a:rPr lang="en-US" sz="2400" dirty="0">
                <a:solidFill>
                  <a:schemeClr val="tx1"/>
                </a:solidFill>
              </a:rPr>
            </a:br>
            <a:r>
              <a:rPr lang="en-US" sz="2400" dirty="0">
                <a:solidFill>
                  <a:schemeClr val="tx1"/>
                </a:solidFill>
              </a:rPr>
              <a:t>MARKET STRATEGY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514-1.jpg"/>
          <p:cNvPicPr>
            <a:picLocks noChangeAspect="1"/>
          </p:cNvPicPr>
          <p:nvPr/>
        </p:nvPicPr>
        <p:blipFill>
          <a:blip r:embed="rId2"/>
          <a:stretch>
            <a:fillRect/>
          </a:stretch>
        </p:blipFill>
        <p:spPr>
          <a:xfrm>
            <a:off x="1" y="0"/>
            <a:ext cx="12192000" cy="6860147"/>
          </a:xfrm>
          <a:prstGeom prst="rect">
            <a:avLst/>
          </a:prstGeom>
        </p:spPr>
      </p:pic>
      <p:sp>
        <p:nvSpPr>
          <p:cNvPr id="2" name="Title 1"/>
          <p:cNvSpPr>
            <a:spLocks noGrp="1"/>
          </p:cNvSpPr>
          <p:nvPr>
            <p:ph type="ctrTitle"/>
          </p:nvPr>
        </p:nvSpPr>
        <p:spPr>
          <a:xfrm>
            <a:off x="2632840" y="0"/>
            <a:ext cx="7677807" cy="630621"/>
          </a:xfrm>
        </p:spPr>
        <p:txBody>
          <a:bodyPr/>
          <a:lstStyle/>
          <a:p>
            <a:pPr algn="l"/>
            <a:r>
              <a:rPr lang="en-US" sz="3600" dirty="0">
                <a:solidFill>
                  <a:srgbClr val="FF0000"/>
                </a:solidFill>
              </a:rPr>
              <a:t>        </a:t>
            </a:r>
            <a:r>
              <a:rPr lang="en-US" sz="3600" b="1" u="sng" dirty="0">
                <a:solidFill>
                  <a:srgbClr val="FF0000"/>
                </a:solidFill>
              </a:rPr>
              <a:t>KNOW THE BUSINESS</a:t>
            </a:r>
          </a:p>
        </p:txBody>
      </p:sp>
      <p:graphicFrame>
        <p:nvGraphicFramePr>
          <p:cNvPr id="4" name="Diagram 3"/>
          <p:cNvGraphicFramePr/>
          <p:nvPr/>
        </p:nvGraphicFramePr>
        <p:xfrm>
          <a:off x="1026619" y="1410346"/>
          <a:ext cx="8101882" cy="46982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38063" y="0"/>
            <a:ext cx="7766936" cy="914400"/>
          </a:xfrm>
        </p:spPr>
        <p:txBody>
          <a:bodyPr/>
          <a:lstStyle/>
          <a:p>
            <a:pPr algn="l"/>
            <a:r>
              <a:rPr lang="en-US" sz="3200" dirty="0">
                <a:solidFill>
                  <a:srgbClr val="FF0000"/>
                </a:solidFill>
              </a:rPr>
              <a:t>       </a:t>
            </a:r>
            <a:r>
              <a:rPr lang="en-US" sz="3200" b="1" u="sng" dirty="0">
                <a:solidFill>
                  <a:srgbClr val="FF0000"/>
                </a:solidFill>
              </a:rPr>
              <a:t>TYPES OF TOMATO PRODUCT</a:t>
            </a:r>
          </a:p>
        </p:txBody>
      </p:sp>
      <p:graphicFrame>
        <p:nvGraphicFramePr>
          <p:cNvPr id="4" name="Diagram 3"/>
          <p:cNvGraphicFramePr/>
          <p:nvPr/>
        </p:nvGraphicFramePr>
        <p:xfrm>
          <a:off x="1507067" y="1239864"/>
          <a:ext cx="7766936" cy="52074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descr="2329811-kissan-130g.png.rendition.767.767.png"/>
          <p:cNvPicPr>
            <a:picLocks noChangeAspect="1"/>
          </p:cNvPicPr>
          <p:nvPr/>
        </p:nvPicPr>
        <p:blipFill>
          <a:blip r:embed="rId7"/>
          <a:stretch>
            <a:fillRect/>
          </a:stretch>
        </p:blipFill>
        <p:spPr>
          <a:xfrm>
            <a:off x="1564105" y="1636296"/>
            <a:ext cx="3994483" cy="387817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138d469d-4399-4a4d-b3f5-a6d40d1139d1-122e378.jpg"/>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ctrTitle"/>
          </p:nvPr>
        </p:nvSpPr>
        <p:spPr>
          <a:xfrm>
            <a:off x="1507067" y="358758"/>
            <a:ext cx="7766936" cy="1020591"/>
          </a:xfrm>
        </p:spPr>
        <p:txBody>
          <a:bodyPr/>
          <a:lstStyle/>
          <a:p>
            <a:pPr algn="l"/>
            <a:r>
              <a:rPr lang="en-US" sz="3600" dirty="0"/>
              <a:t>          </a:t>
            </a:r>
            <a:r>
              <a:rPr lang="en-US" sz="3600" b="1" u="sng" dirty="0">
                <a:solidFill>
                  <a:srgbClr val="FF0000"/>
                </a:solidFill>
              </a:rPr>
              <a:t>RAW MATERIALS</a:t>
            </a:r>
          </a:p>
        </p:txBody>
      </p:sp>
      <p:sp>
        <p:nvSpPr>
          <p:cNvPr id="3" name="Subtitle 2"/>
          <p:cNvSpPr>
            <a:spLocks noGrp="1"/>
          </p:cNvSpPr>
          <p:nvPr>
            <p:ph type="subTitle" idx="1"/>
          </p:nvPr>
        </p:nvSpPr>
        <p:spPr>
          <a:xfrm>
            <a:off x="1243596" y="2439010"/>
            <a:ext cx="7766936" cy="3682821"/>
          </a:xfrm>
        </p:spPr>
        <p:txBody>
          <a:bodyPr>
            <a:normAutofit/>
          </a:bodyPr>
          <a:lstStyle/>
          <a:p>
            <a:pPr marL="342900" indent="-342900" algn="l">
              <a:buFont typeface="+mj-lt"/>
              <a:buAutoNum type="arabicPeriod"/>
            </a:pPr>
            <a:r>
              <a:rPr lang="en-US" dirty="0">
                <a:solidFill>
                  <a:schemeClr val="tx1"/>
                </a:solidFill>
              </a:rPr>
              <a:t>CLEAN AND RIPE TOMATO</a:t>
            </a:r>
          </a:p>
          <a:p>
            <a:pPr marL="342900" indent="-342900" algn="l">
              <a:buFont typeface="+mj-lt"/>
              <a:buAutoNum type="arabicPeriod"/>
            </a:pPr>
            <a:r>
              <a:rPr lang="en-US" dirty="0">
                <a:solidFill>
                  <a:schemeClr val="tx1"/>
                </a:solidFill>
              </a:rPr>
              <a:t>SUGAR</a:t>
            </a:r>
          </a:p>
          <a:p>
            <a:pPr marL="342900" indent="-342900" algn="l">
              <a:buFont typeface="+mj-lt"/>
              <a:buAutoNum type="arabicPeriod"/>
            </a:pPr>
            <a:r>
              <a:rPr lang="en-US" dirty="0">
                <a:solidFill>
                  <a:schemeClr val="tx1"/>
                </a:solidFill>
              </a:rPr>
              <a:t>SALT</a:t>
            </a:r>
          </a:p>
          <a:p>
            <a:pPr marL="342900" indent="-342900" algn="l">
              <a:buFont typeface="+mj-lt"/>
              <a:buAutoNum type="arabicPeriod"/>
            </a:pPr>
            <a:r>
              <a:rPr lang="en-US" dirty="0">
                <a:solidFill>
                  <a:schemeClr val="tx1"/>
                </a:solidFill>
              </a:rPr>
              <a:t>ACETIC ACID(glacial)</a:t>
            </a:r>
          </a:p>
          <a:p>
            <a:pPr marL="342900" indent="-342900" algn="l">
              <a:buFont typeface="+mj-lt"/>
              <a:buAutoNum type="arabicPeriod"/>
            </a:pPr>
            <a:r>
              <a:rPr lang="en-US" dirty="0">
                <a:solidFill>
                  <a:schemeClr val="tx1"/>
                </a:solidFill>
              </a:rPr>
              <a:t>ONION</a:t>
            </a:r>
          </a:p>
          <a:p>
            <a:pPr marL="342900" indent="-342900" algn="l">
              <a:buFont typeface="+mj-lt"/>
              <a:buAutoNum type="arabicPeriod"/>
            </a:pPr>
            <a:r>
              <a:rPr lang="en-US" dirty="0">
                <a:solidFill>
                  <a:schemeClr val="tx1"/>
                </a:solidFill>
              </a:rPr>
              <a:t>GARLIC</a:t>
            </a:r>
          </a:p>
          <a:p>
            <a:pPr marL="342900" indent="-342900" algn="l">
              <a:buFont typeface="+mj-lt"/>
              <a:buAutoNum type="arabicPeriod"/>
            </a:pPr>
            <a:r>
              <a:rPr lang="en-US" dirty="0">
                <a:solidFill>
                  <a:schemeClr val="tx1"/>
                </a:solidFill>
              </a:rPr>
              <a:t>SODIUM BENZOATE</a:t>
            </a:r>
          </a:p>
          <a:p>
            <a:pPr marL="342900" indent="-342900" algn="l">
              <a:buFont typeface="+mj-lt"/>
              <a:buAutoNum type="arabicPeriod"/>
            </a:pPr>
            <a:r>
              <a:rPr lang="en-US" dirty="0">
                <a:solidFill>
                  <a:schemeClr val="tx1"/>
                </a:solidFill>
              </a:rPr>
              <a:t>AND SPICE POWDER</a:t>
            </a:r>
          </a:p>
          <a:p>
            <a:pPr marL="342900" indent="-342900" algn="l">
              <a:buFont typeface="+mj-lt"/>
              <a:buAutoNum type="arabicPeriod"/>
            </a:pPr>
            <a:r>
              <a:rPr lang="en-US" dirty="0">
                <a:solidFill>
                  <a:schemeClr val="tx1"/>
                </a:solidFill>
              </a:rPr>
              <a:t>PACKAGING MATERIALS(BOTTLES/METAL CAN/POUCH)</a:t>
            </a:r>
          </a:p>
          <a:p>
            <a:pPr marL="342900" indent="-342900" algn="l">
              <a:buFont typeface="+mj-lt"/>
              <a:buAutoNum type="arabicPeriod"/>
            </a:pPr>
            <a:endParaRPr lang="en-US" dirty="0">
              <a:solidFill>
                <a:srgbClr val="00B0F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38064" y="312263"/>
            <a:ext cx="7766936" cy="819113"/>
          </a:xfrm>
        </p:spPr>
        <p:txBody>
          <a:bodyPr/>
          <a:lstStyle/>
          <a:p>
            <a:pPr algn="l"/>
            <a:r>
              <a:rPr lang="en-US" sz="3600" dirty="0">
                <a:solidFill>
                  <a:srgbClr val="FF0000"/>
                </a:solidFill>
              </a:rPr>
              <a:t>               </a:t>
            </a:r>
            <a:r>
              <a:rPr lang="en-US" sz="3600" b="1" u="sng" dirty="0">
                <a:solidFill>
                  <a:srgbClr val="FF0000"/>
                </a:solidFill>
              </a:rPr>
              <a:t>MACHINERY</a:t>
            </a:r>
          </a:p>
        </p:txBody>
      </p:sp>
      <p:sp>
        <p:nvSpPr>
          <p:cNvPr id="3" name="Subtitle 2"/>
          <p:cNvSpPr>
            <a:spLocks noGrp="1"/>
          </p:cNvSpPr>
          <p:nvPr>
            <p:ph type="subTitle" idx="1"/>
          </p:nvPr>
        </p:nvSpPr>
        <p:spPr>
          <a:xfrm>
            <a:off x="1584560" y="1819076"/>
            <a:ext cx="7766936" cy="4403493"/>
          </a:xfrm>
        </p:spPr>
        <p:txBody>
          <a:bodyPr>
            <a:normAutofit/>
          </a:bodyPr>
          <a:lstStyle/>
          <a:p>
            <a:pPr algn="just">
              <a:buFont typeface="Wingdings" pitchFamily="2" charset="2"/>
              <a:buChar char="§"/>
            </a:pPr>
            <a:r>
              <a:rPr lang="en-US" dirty="0">
                <a:solidFill>
                  <a:schemeClr val="tx1"/>
                </a:solidFill>
              </a:rPr>
              <a:t>ULTRASONIC WASHER</a:t>
            </a:r>
          </a:p>
          <a:p>
            <a:pPr algn="just">
              <a:buFont typeface="Wingdings" pitchFamily="2" charset="2"/>
              <a:buChar char="§"/>
            </a:pPr>
            <a:r>
              <a:rPr lang="en-US" dirty="0">
                <a:solidFill>
                  <a:schemeClr val="tx1"/>
                </a:solidFill>
              </a:rPr>
              <a:t>STAINLESS STEEL KETTLES AND TANKS</a:t>
            </a:r>
          </a:p>
          <a:p>
            <a:pPr algn="just">
              <a:buFont typeface="Wingdings" pitchFamily="2" charset="2"/>
              <a:buChar char="§"/>
            </a:pPr>
            <a:r>
              <a:rPr lang="en-US" dirty="0">
                <a:solidFill>
                  <a:schemeClr val="tx1"/>
                </a:solidFill>
              </a:rPr>
              <a:t>DICERS</a:t>
            </a:r>
          </a:p>
          <a:p>
            <a:pPr algn="just">
              <a:buFont typeface="Wingdings" pitchFamily="2" charset="2"/>
              <a:buChar char="§"/>
            </a:pPr>
            <a:r>
              <a:rPr lang="en-US" dirty="0">
                <a:solidFill>
                  <a:schemeClr val="tx1"/>
                </a:solidFill>
              </a:rPr>
              <a:t>MICRO CUT MACHINE</a:t>
            </a:r>
          </a:p>
          <a:p>
            <a:pPr algn="just">
              <a:buFont typeface="Wingdings" pitchFamily="2" charset="2"/>
              <a:buChar char="§"/>
            </a:pPr>
            <a:r>
              <a:rPr lang="en-US" dirty="0">
                <a:solidFill>
                  <a:schemeClr val="tx1"/>
                </a:solidFill>
              </a:rPr>
              <a:t>PH METERS</a:t>
            </a:r>
          </a:p>
          <a:p>
            <a:pPr algn="just">
              <a:buFont typeface="Wingdings" pitchFamily="2" charset="2"/>
              <a:buChar char="§"/>
            </a:pPr>
            <a:r>
              <a:rPr lang="en-US" dirty="0">
                <a:solidFill>
                  <a:schemeClr val="tx1"/>
                </a:solidFill>
              </a:rPr>
              <a:t>STORAGE TANK</a:t>
            </a:r>
          </a:p>
          <a:p>
            <a:pPr algn="just">
              <a:buFont typeface="Wingdings" pitchFamily="2" charset="2"/>
              <a:buChar char="§"/>
            </a:pPr>
            <a:r>
              <a:rPr lang="en-US" dirty="0">
                <a:solidFill>
                  <a:schemeClr val="tx1"/>
                </a:solidFill>
              </a:rPr>
              <a:t>REFRACTOMETERS</a:t>
            </a:r>
          </a:p>
          <a:p>
            <a:pPr algn="just">
              <a:buFont typeface="Wingdings" pitchFamily="2" charset="2"/>
              <a:buChar char="§"/>
            </a:pPr>
            <a:r>
              <a:rPr lang="en-US" dirty="0">
                <a:solidFill>
                  <a:schemeClr val="tx1"/>
                </a:solidFill>
              </a:rPr>
              <a:t> BUCKETS</a:t>
            </a:r>
          </a:p>
          <a:p>
            <a:pPr algn="just">
              <a:buFont typeface="Wingdings" pitchFamily="2" charset="2"/>
              <a:buChar char="§"/>
            </a:pPr>
            <a:r>
              <a:rPr lang="en-US" dirty="0">
                <a:solidFill>
                  <a:schemeClr val="tx1"/>
                </a:solidFill>
              </a:rPr>
              <a:t>SPOONS</a:t>
            </a:r>
          </a:p>
          <a:p>
            <a:pPr algn="just">
              <a:buFont typeface="Wingdings" pitchFamily="2" charset="2"/>
              <a:buChar char="§"/>
            </a:pPr>
            <a:r>
              <a:rPr lang="en-US" dirty="0">
                <a:solidFill>
                  <a:schemeClr val="tx1"/>
                </a:solidFill>
              </a:rPr>
              <a:t>SEALING MACHINE </a:t>
            </a:r>
          </a:p>
          <a:p>
            <a:pPr algn="just">
              <a:buFont typeface="Wingdings" pitchFamily="2" charset="2"/>
              <a:buChar char="§"/>
            </a:pPr>
            <a:r>
              <a:rPr lang="en-US" dirty="0">
                <a:solidFill>
                  <a:schemeClr val="tx1"/>
                </a:solidFill>
              </a:rPr>
              <a:t>STAMPING MACHINE</a:t>
            </a:r>
          </a:p>
          <a:p>
            <a:pPr algn="just">
              <a:buFont typeface="Wingdings" pitchFamily="2" charset="2"/>
              <a:buChar char="§"/>
            </a:pPr>
            <a:endParaRPr lang="en-US" dirty="0">
              <a:solidFill>
                <a:schemeClr val="tx1"/>
              </a:solidFill>
            </a:endParaRPr>
          </a:p>
          <a:p>
            <a:pPr algn="just">
              <a:buFont typeface="Wingdings" pitchFamily="2" charset="2"/>
              <a:buChar char="§"/>
            </a:pPr>
            <a:endParaRPr lang="en-US" dirty="0"/>
          </a:p>
          <a:p>
            <a:pPr algn="just">
              <a:buFont typeface="Wingdings" pitchFamily="2" charset="2"/>
              <a:buChar char="§"/>
            </a:pPr>
            <a:endParaRPr lang="en-US" dirty="0"/>
          </a:p>
        </p:txBody>
      </p:sp>
      <p:pic>
        <p:nvPicPr>
          <p:cNvPr id="4" name="Picture 3" descr="download.jpg"/>
          <p:cNvPicPr>
            <a:picLocks noChangeAspect="1"/>
          </p:cNvPicPr>
          <p:nvPr/>
        </p:nvPicPr>
        <p:blipFill>
          <a:blip r:embed="rId2"/>
          <a:stretch>
            <a:fillRect/>
          </a:stretch>
        </p:blipFill>
        <p:spPr>
          <a:xfrm>
            <a:off x="4204786" y="2532897"/>
            <a:ext cx="5276099" cy="391602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23349" cy="6858000"/>
          </a:xfrm>
        </p:spPr>
        <p:txBody>
          <a:bodyPr/>
          <a:lstStyle/>
          <a:p>
            <a:r>
              <a:rPr lang="en-US" dirty="0"/>
              <a:t>                             </a:t>
            </a:r>
            <a:r>
              <a:rPr lang="en-US" sz="4000" b="1" u="sng" dirty="0">
                <a:solidFill>
                  <a:srgbClr val="FF0000"/>
                </a:solidFill>
              </a:rPr>
              <a:t>PROCESS</a:t>
            </a:r>
          </a:p>
        </p:txBody>
      </p:sp>
      <p:sp>
        <p:nvSpPr>
          <p:cNvPr id="3" name="Rounded Rectangle 2"/>
          <p:cNvSpPr/>
          <p:nvPr/>
        </p:nvSpPr>
        <p:spPr>
          <a:xfrm>
            <a:off x="0" y="836909"/>
            <a:ext cx="3084164" cy="6974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Raw Tomato Storage</a:t>
            </a:r>
          </a:p>
        </p:txBody>
      </p:sp>
      <p:sp>
        <p:nvSpPr>
          <p:cNvPr id="4" name="Rectangle 3"/>
          <p:cNvSpPr/>
          <p:nvPr/>
        </p:nvSpPr>
        <p:spPr>
          <a:xfrm>
            <a:off x="4029559" y="805912"/>
            <a:ext cx="2417735" cy="6974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Cleaning and Sorting</a:t>
            </a:r>
          </a:p>
        </p:txBody>
      </p:sp>
      <p:sp>
        <p:nvSpPr>
          <p:cNvPr id="5" name="Rounded Rectangle 4"/>
          <p:cNvSpPr/>
          <p:nvPr/>
        </p:nvSpPr>
        <p:spPr>
          <a:xfrm>
            <a:off x="7284202" y="836908"/>
            <a:ext cx="1968285" cy="5734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Skin/Seed Removal</a:t>
            </a:r>
          </a:p>
        </p:txBody>
      </p:sp>
      <p:sp>
        <p:nvSpPr>
          <p:cNvPr id="6" name="Rectangle 5"/>
          <p:cNvSpPr/>
          <p:nvPr/>
        </p:nvSpPr>
        <p:spPr>
          <a:xfrm>
            <a:off x="7966129" y="2092271"/>
            <a:ext cx="2107769" cy="5889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Heat Treatment</a:t>
            </a:r>
          </a:p>
          <a:p>
            <a:pPr algn="ctr"/>
            <a:r>
              <a:rPr lang="en-US" dirty="0"/>
              <a:t>90°C</a:t>
            </a:r>
          </a:p>
        </p:txBody>
      </p:sp>
      <p:sp>
        <p:nvSpPr>
          <p:cNvPr id="7" name="Rounded Rectangle 6"/>
          <p:cNvSpPr/>
          <p:nvPr/>
        </p:nvSpPr>
        <p:spPr>
          <a:xfrm>
            <a:off x="5408907" y="2154264"/>
            <a:ext cx="1689316" cy="5579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Refining</a:t>
            </a:r>
          </a:p>
        </p:txBody>
      </p:sp>
      <p:sp>
        <p:nvSpPr>
          <p:cNvPr id="8" name="Rounded Rectangle 7"/>
          <p:cNvSpPr/>
          <p:nvPr/>
        </p:nvSpPr>
        <p:spPr>
          <a:xfrm>
            <a:off x="3115160" y="2107769"/>
            <a:ext cx="1596324" cy="6354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Evaporator</a:t>
            </a:r>
          </a:p>
        </p:txBody>
      </p:sp>
      <p:sp>
        <p:nvSpPr>
          <p:cNvPr id="9" name="Rounded Rectangle 8"/>
          <p:cNvSpPr/>
          <p:nvPr/>
        </p:nvSpPr>
        <p:spPr>
          <a:xfrm>
            <a:off x="1999279" y="3595607"/>
            <a:ext cx="1906292" cy="5889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Formulation</a:t>
            </a:r>
          </a:p>
        </p:txBody>
      </p:sp>
      <p:sp>
        <p:nvSpPr>
          <p:cNvPr id="11" name="Rounded Rectangle 10"/>
          <p:cNvSpPr/>
          <p:nvPr/>
        </p:nvSpPr>
        <p:spPr>
          <a:xfrm>
            <a:off x="4556501" y="4928461"/>
            <a:ext cx="2123267" cy="6819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Packing Tomato Paste</a:t>
            </a:r>
          </a:p>
        </p:txBody>
      </p:sp>
      <p:sp>
        <p:nvSpPr>
          <p:cNvPr id="13" name="Rounded Rectangle 12"/>
          <p:cNvSpPr/>
          <p:nvPr/>
        </p:nvSpPr>
        <p:spPr>
          <a:xfrm>
            <a:off x="4370522" y="3611105"/>
            <a:ext cx="1859796" cy="5424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Pasteurization</a:t>
            </a:r>
          </a:p>
          <a:p>
            <a:pPr algn="ctr"/>
            <a:r>
              <a:rPr lang="en-US" dirty="0"/>
              <a:t>60-99°C</a:t>
            </a:r>
          </a:p>
        </p:txBody>
      </p:sp>
      <p:sp>
        <p:nvSpPr>
          <p:cNvPr id="14" name="Rounded Rectangle 13"/>
          <p:cNvSpPr/>
          <p:nvPr/>
        </p:nvSpPr>
        <p:spPr>
          <a:xfrm>
            <a:off x="2107768" y="4990453"/>
            <a:ext cx="1735811" cy="5269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Pasteurization</a:t>
            </a:r>
          </a:p>
        </p:txBody>
      </p:sp>
      <p:sp>
        <p:nvSpPr>
          <p:cNvPr id="15" name="Rounded Rectangle 14"/>
          <p:cNvSpPr/>
          <p:nvPr/>
        </p:nvSpPr>
        <p:spPr>
          <a:xfrm>
            <a:off x="1565329" y="6043938"/>
            <a:ext cx="3469809" cy="6537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Packing Ketchup/Puree</a:t>
            </a:r>
          </a:p>
          <a:p>
            <a:pPr algn="ctr"/>
            <a:r>
              <a:rPr lang="en-US" dirty="0"/>
              <a:t>85°C</a:t>
            </a:r>
          </a:p>
        </p:txBody>
      </p:sp>
      <p:sp>
        <p:nvSpPr>
          <p:cNvPr id="16" name="Right Arrow 15"/>
          <p:cNvSpPr/>
          <p:nvPr/>
        </p:nvSpPr>
        <p:spPr>
          <a:xfrm>
            <a:off x="3285641" y="991892"/>
            <a:ext cx="495945" cy="3099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a:off x="6571280" y="960895"/>
            <a:ext cx="557940" cy="3099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wn Arrow 17"/>
          <p:cNvSpPr/>
          <p:nvPr/>
        </p:nvSpPr>
        <p:spPr>
          <a:xfrm>
            <a:off x="8338088" y="1518834"/>
            <a:ext cx="201478" cy="4339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Left Arrow 18"/>
          <p:cNvSpPr/>
          <p:nvPr/>
        </p:nvSpPr>
        <p:spPr>
          <a:xfrm>
            <a:off x="7191213" y="2309247"/>
            <a:ext cx="495946" cy="26347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Left Arrow 19"/>
          <p:cNvSpPr/>
          <p:nvPr/>
        </p:nvSpPr>
        <p:spPr>
          <a:xfrm>
            <a:off x="4804473" y="2355741"/>
            <a:ext cx="464949" cy="24797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wn Arrow 20"/>
          <p:cNvSpPr/>
          <p:nvPr/>
        </p:nvSpPr>
        <p:spPr>
          <a:xfrm>
            <a:off x="3239145" y="2913682"/>
            <a:ext cx="247973" cy="60443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own Arrow 21"/>
          <p:cNvSpPr/>
          <p:nvPr/>
        </p:nvSpPr>
        <p:spPr>
          <a:xfrm>
            <a:off x="4541003" y="2913681"/>
            <a:ext cx="216977" cy="55793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own Arrow 22"/>
          <p:cNvSpPr/>
          <p:nvPr/>
        </p:nvSpPr>
        <p:spPr>
          <a:xfrm>
            <a:off x="5222929" y="4308529"/>
            <a:ext cx="201478" cy="5424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own Arrow 23"/>
          <p:cNvSpPr/>
          <p:nvPr/>
        </p:nvSpPr>
        <p:spPr>
          <a:xfrm>
            <a:off x="3115159" y="4355024"/>
            <a:ext cx="247973" cy="5889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own Arrow 24"/>
          <p:cNvSpPr/>
          <p:nvPr/>
        </p:nvSpPr>
        <p:spPr>
          <a:xfrm>
            <a:off x="3110530" y="5526253"/>
            <a:ext cx="216976" cy="4959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theme/theme1.xml><?xml version="1.0" encoding="utf-8"?>
<a:theme xmlns:a="http://schemas.openxmlformats.org/drawingml/2006/main" name="Facet">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Verve</Template>
  <TotalTime>797</TotalTime>
  <Words>495</Words>
  <Application>Microsoft Office PowerPoint</Application>
  <PresentationFormat>Widescreen</PresentationFormat>
  <Paragraphs>94</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Trebuchet MS</vt:lpstr>
      <vt:lpstr>Wingdings</vt:lpstr>
      <vt:lpstr>Wingdings 3</vt:lpstr>
      <vt:lpstr>Facet</vt:lpstr>
      <vt:lpstr>                                       PROJECT ON ENTREPRENEURSHIP           DEVELOPMENT OF TOMATO   MANUFACTURING FACTORY   </vt:lpstr>
      <vt:lpstr>.</vt:lpstr>
      <vt:lpstr>INTRODUCTION:- Tomato is the edible berry of the plant solanum lycopersicum, commonly known as the tomato plant. The species originated in Western South America, Mexico,and Central America.The Mexican Nahuatl word tomato,from which the English word tomato Derived.  Top Tomato Producing States in India:- The major Tomato producing states in the country are Andhra Pradesh, Madhya Pradesh, Karnataka, Gujrat, Odisha, West Bengal, Maharashtra, Chhattisgarh, Bihar, Telengana, Uttar Pradesh, Haryana and Tamil Nadu. These states are account for 91% of the total production of the country.</vt:lpstr>
      <vt:lpstr>    TOMATO  MANUFACTURING  REQUIRED EQUIPEMENT  RAW MATERIALS MACHINERY INVESTMENT CUSTOMERS AREA MANPOWER PROFIT LICENSE MARKET STRATEGY</vt:lpstr>
      <vt:lpstr>        KNOW THE BUSINESS</vt:lpstr>
      <vt:lpstr>       TYPES OF TOMATO PRODUCT</vt:lpstr>
      <vt:lpstr>          RAW MATERIALS</vt:lpstr>
      <vt:lpstr>               MACHINERY</vt:lpstr>
      <vt:lpstr>                             PROCESS</vt:lpstr>
      <vt:lpstr>       INVESTMENT</vt:lpstr>
      <vt:lpstr>            PRODUCTION COST</vt:lpstr>
      <vt:lpstr>            PROFIT</vt:lpstr>
      <vt:lpstr>                         AREA                        800 SQ FT                   MAN POWER                 2-3 LABOURS</vt:lpstr>
      <vt:lpstr>            LICENCE</vt:lpstr>
      <vt:lpstr>       TARGET CUSTOMER</vt:lpstr>
      <vt:lpstr>      MARKETING STRATEGIES</vt:lpstr>
      <vt:lpstr>PowerPoint Presentation</vt:lpstr>
      <vt:lpstr>PowerPoint Presentation</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MUGBERIA GHANGADHAR MAHAVIDYALAYA</dc:title>
  <dc:creator>BARUN KUMAR</dc:creator>
  <cp:lastModifiedBy>Ayan</cp:lastModifiedBy>
  <cp:revision>64</cp:revision>
  <dcterms:created xsi:type="dcterms:W3CDTF">2023-02-23T13:46:38Z</dcterms:created>
  <dcterms:modified xsi:type="dcterms:W3CDTF">2023-12-29T05:03:20Z</dcterms:modified>
</cp:coreProperties>
</file>